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1" d="100"/>
          <a:sy n="91" d="100"/>
        </p:scale>
        <p:origin x="534"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768324D-907F-4AFD-A55C-025367EE2521}" type="datetimeFigureOut">
              <a:rPr lang="en-US" smtClean="0"/>
              <a:t>5/15/2022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25164434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68324D-907F-4AFD-A55C-025367EE2521}" type="datetimeFigureOut">
              <a:rPr lang="en-US" smtClean="0"/>
              <a:t>5/15/2022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9596787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68324D-907F-4AFD-A55C-025367EE2521}" type="datetimeFigureOut">
              <a:rPr lang="en-US" smtClean="0"/>
              <a:t>5/15/2022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16360286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68324D-907F-4AFD-A55C-025367EE2521}" type="datetimeFigureOut">
              <a:rPr lang="en-US" smtClean="0"/>
              <a:t>5/15/2022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11973139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768324D-907F-4AFD-A55C-025367EE2521}" type="datetimeFigureOut">
              <a:rPr lang="en-US" smtClean="0"/>
              <a:t>5/15/2022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13115320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768324D-907F-4AFD-A55C-025367EE2521}" type="datetimeFigureOut">
              <a:rPr lang="en-US" smtClean="0"/>
              <a:t>5/15/2022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5289607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768324D-907F-4AFD-A55C-025367EE2521}" type="datetimeFigureOut">
              <a:rPr lang="en-US" smtClean="0"/>
              <a:t>5/15/2022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943371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768324D-907F-4AFD-A55C-025367EE2521}" type="datetimeFigureOut">
              <a:rPr lang="en-US" smtClean="0"/>
              <a:t>5/15/2022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22895583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768324D-907F-4AFD-A55C-025367EE2521}" type="datetimeFigureOut">
              <a:rPr lang="en-US" smtClean="0"/>
              <a:t>5/15/2022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26466351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768324D-907F-4AFD-A55C-025367EE2521}" type="datetimeFigureOut">
              <a:rPr lang="en-US" smtClean="0"/>
              <a:t>5/15/2022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14720060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768324D-907F-4AFD-A55C-025367EE2521}" type="datetimeFigureOut">
              <a:rPr lang="en-US" smtClean="0"/>
              <a:t>5/15/2022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878896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768324D-907F-4AFD-A55C-025367EE2521}" type="datetimeFigureOut">
              <a:rPr lang="en-US" smtClean="0"/>
              <a:t>5/15/2022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9B68106-75DD-4037-890E-9435EF46119A}" type="slidenum">
              <a:rPr lang="en-US" smtClean="0"/>
              <a:t>‹#›</a:t>
            </a:fld>
            <a:endParaRPr lang="en-US"/>
          </a:p>
        </p:txBody>
      </p:sp>
    </p:spTree>
    <p:extLst>
      <p:ext uri="{BB962C8B-B14F-4D97-AF65-F5344CB8AC3E}">
        <p14:creationId xmlns:p14="http://schemas.microsoft.com/office/powerpoint/2010/main" val="3845057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500062"/>
            <a:ext cx="10176641" cy="1325563"/>
          </a:xfrm>
        </p:spPr>
        <p:txBody>
          <a:bodyPr>
            <a:noAutofit/>
          </a:bodyPr>
          <a:lstStyle/>
          <a:p>
            <a:r>
              <a:rPr lang="en-US" sz="2000" dirty="0" err="1"/>
              <a:t>Hriez</a:t>
            </a:r>
            <a:r>
              <a:rPr lang="en-US" sz="2000" dirty="0"/>
              <a:t> S., Obeid N., </a:t>
            </a:r>
            <a:r>
              <a:rPr lang="en-US" sz="2000" dirty="0" err="1"/>
              <a:t>Awajan</a:t>
            </a:r>
            <a:r>
              <a:rPr lang="en-US" sz="2000" dirty="0"/>
              <a:t> A. 2019. User Authentication on Smartphones Using Keystroke Dynamics. Proceedings of DATA’19, December 2–5, 2019, Dubai, United Arab Emirates. Copyright 2019 Association for Computing Machinery. ACM ISBN 978-1-4503-7284-8/19/12. DOI: http:/doi.org/10.1145/3368691.3368725.</a:t>
            </a:r>
            <a:endParaRPr lang="en-US" sz="2000" dirty="0"/>
          </a:p>
        </p:txBody>
      </p:sp>
      <p:sp>
        <p:nvSpPr>
          <p:cNvPr id="3" name="Content Placeholder 2"/>
          <p:cNvSpPr>
            <a:spLocks noGrp="1"/>
          </p:cNvSpPr>
          <p:nvPr>
            <p:ph idx="1"/>
          </p:nvPr>
        </p:nvSpPr>
        <p:spPr/>
        <p:txBody>
          <a:bodyPr>
            <a:normAutofit fontScale="70000" lnSpcReduction="20000"/>
          </a:bodyPr>
          <a:lstStyle/>
          <a:p>
            <a:pPr marL="0" indent="0">
              <a:buNone/>
            </a:pPr>
            <a:r>
              <a:rPr lang="en-US" b="1" dirty="0" smtClean="0"/>
              <a:t>Abstract</a:t>
            </a:r>
            <a:endParaRPr lang="en-US" dirty="0"/>
          </a:p>
          <a:p>
            <a:pPr marL="0" indent="0" algn="just">
              <a:lnSpc>
                <a:spcPct val="120000"/>
              </a:lnSpc>
              <a:buNone/>
            </a:pPr>
            <a:r>
              <a:rPr lang="en-US" dirty="0"/>
              <a:t>These days, mobile devices have very sensitive and personal data that needs to be secured. Mobile devices use authentication techniques to protect data from unauthorized access. Consequently, many authentication mechanisms were proposed and many techniques were applied. One of these mechanisms is the analysis of the typing rhythm. It is also known as keystroke dynamics which enhances the password-based authentication by identifying the users based on their typing rhythms. This paper proposes a new authentication mechanism using keystroke dynamics. The dataset which is used in this research consists of 71 features for 42 users with 2142 records. The proposed method consists of two stages; firstly, applying some statistical methods on the 71 features in order to result with valuable new features, then the second stage is to use the existing features with the resulted features with the Random Forest machine learning algorithm. Experimental results showed an accuracy of 94.26%.</a:t>
            </a:r>
            <a:endParaRPr lang="en-US" dirty="0"/>
          </a:p>
        </p:txBody>
      </p:sp>
    </p:spTree>
    <p:extLst>
      <p:ext uri="{BB962C8B-B14F-4D97-AF65-F5344CB8AC3E}">
        <p14:creationId xmlns:p14="http://schemas.microsoft.com/office/powerpoint/2010/main" val="197232748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334</TotalTime>
  <Words>215</Words>
  <Application>Microsoft Office PowerPoint</Application>
  <PresentationFormat>Widescreen</PresentationFormat>
  <Paragraphs>3</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Hriez S., Obeid N., Awajan A. 2019. User Authentication on Smartphones Using Keystroke Dynamics. Proceedings of DATA’19, December 2–5, 2019, Dubai, United Arab Emirates. Copyright 2019 Association for Computing Machinery. ACM ISBN 978-1-4503-7284-8/19/12. DOI: http:/doi.org/10.1145/3368691.3368725.</vt:lpstr>
    </vt:vector>
  </TitlesOfParts>
  <Company>RSS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Marwah Alian, Arafat Awajan,Ahmad Al-Hasan, Raeda Akuzhia, Building Arabic paraphrasing benchmark based on Transformation Rules, ACM Transactions on Asian and Low-Resource Language Information Processing. 2021. ACM, (ISI,Scopus)</dc:title>
  <dc:creator>Laila AlSayaydeh</dc:creator>
  <cp:lastModifiedBy>Laila AlSayaydeh</cp:lastModifiedBy>
  <cp:revision>20</cp:revision>
  <dcterms:created xsi:type="dcterms:W3CDTF">2022-05-15T06:45:53Z</dcterms:created>
  <dcterms:modified xsi:type="dcterms:W3CDTF">2022-05-15T12:43:37Z</dcterms:modified>
</cp:coreProperties>
</file>