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516443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59678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636028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197313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311532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68324D-907F-4AFD-A55C-025367EE2521}" type="datetimeFigureOut">
              <a:rPr lang="en-US" smtClean="0"/>
              <a:t>5/15/2022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528960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768324D-907F-4AFD-A55C-025367EE2521}" type="datetimeFigureOut">
              <a:rPr lang="en-US" smtClean="0"/>
              <a:t>5/15/2022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4337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68324D-907F-4AFD-A55C-025367EE2521}" type="datetimeFigureOut">
              <a:rPr lang="en-US" smtClean="0"/>
              <a:t>5/15/2022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289558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68324D-907F-4AFD-A55C-025367EE2521}" type="datetimeFigureOut">
              <a:rPr lang="en-US" smtClean="0"/>
              <a:t>5/15/2022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646635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472006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87889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68324D-907F-4AFD-A55C-025367EE2521}" type="datetimeFigureOut">
              <a:rPr lang="en-US" smtClean="0"/>
              <a:t>5/15/2022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B68106-75DD-4037-890E-9435EF46119A}" type="slidenum">
              <a:rPr lang="en-US" smtClean="0"/>
              <a:t>‹#›</a:t>
            </a:fld>
            <a:endParaRPr lang="en-US"/>
          </a:p>
        </p:txBody>
      </p:sp>
    </p:spTree>
    <p:extLst>
      <p:ext uri="{BB962C8B-B14F-4D97-AF65-F5344CB8AC3E}">
        <p14:creationId xmlns:p14="http://schemas.microsoft.com/office/powerpoint/2010/main" val="3845057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0062"/>
            <a:ext cx="10176641" cy="1325563"/>
          </a:xfrm>
        </p:spPr>
        <p:txBody>
          <a:bodyPr>
            <a:noAutofit/>
          </a:bodyPr>
          <a:lstStyle/>
          <a:p>
            <a:r>
              <a:rPr lang="en-US" sz="2000" dirty="0" err="1"/>
              <a:t>Alian</a:t>
            </a:r>
            <a:r>
              <a:rPr lang="en-US" sz="2000" dirty="0"/>
              <a:t> M., </a:t>
            </a:r>
            <a:r>
              <a:rPr lang="en-US" sz="2000" dirty="0" err="1"/>
              <a:t>Awajan</a:t>
            </a:r>
            <a:r>
              <a:rPr lang="en-US" sz="2000" dirty="0"/>
              <a:t> A., Ramadan B. 2019. Unsupervised Learning Blocking Keys Technique for Indexing Arabic Entity Resolution.  International Journal of Speech Technology, Vol. 22, Number 3. DOI 10.1007/s10772-018-9489-6 (ISI, Springer - Scopus).</a:t>
            </a:r>
            <a:endParaRPr lang="en-US" sz="2000" dirty="0"/>
          </a:p>
        </p:txBody>
      </p:sp>
      <p:sp>
        <p:nvSpPr>
          <p:cNvPr id="3" name="Content Placeholder 2"/>
          <p:cNvSpPr>
            <a:spLocks noGrp="1"/>
          </p:cNvSpPr>
          <p:nvPr>
            <p:ph idx="1"/>
          </p:nvPr>
        </p:nvSpPr>
        <p:spPr/>
        <p:txBody>
          <a:bodyPr>
            <a:normAutofit fontScale="62500" lnSpcReduction="20000"/>
          </a:bodyPr>
          <a:lstStyle/>
          <a:p>
            <a:pPr marL="0" indent="0">
              <a:buNone/>
            </a:pPr>
            <a:r>
              <a:rPr lang="en-US" b="1" dirty="0" smtClean="0"/>
              <a:t>Abstract</a:t>
            </a:r>
            <a:endParaRPr lang="en-US" dirty="0"/>
          </a:p>
          <a:p>
            <a:pPr marL="0" indent="0" algn="just">
              <a:lnSpc>
                <a:spcPct val="120000"/>
              </a:lnSpc>
              <a:buNone/>
            </a:pPr>
            <a:r>
              <a:rPr lang="en-US" dirty="0"/>
              <a:t>Attribute values in textual datasets are subjects of different types of errors due to the data entry processes such as typographical errors, pronunciation errors or dialects alterations. These errors make the entity resolution process more challenging. The iterative blocking indexing technique can be used for correcting this type of errors mainly in query access where the records are stored into more than one block. Blocking indexing technique selects a subset of object pairs saved in the same block for later detailed computation for similarity discarding other pairs in other blocks considering them as irrelevant. This work aims to solving such problems for Arabic texts. It proposes to adapt a specific model for learning blocking keys and analyze its performance for Arabic datasets. The resulted blocking keys are passed as blocking keys to Dynamic Aware Inverted Index (</a:t>
            </a:r>
            <a:r>
              <a:rPr lang="en-US" dirty="0" err="1"/>
              <a:t>DySimII</a:t>
            </a:r>
            <a:r>
              <a:rPr lang="en-US" dirty="0"/>
              <a:t>) that worked efficiently with Arabic datasets. The model is tested against a telephone book dataset that contains duplicates and errors in attribute values according to phonetic and typing errors. </a:t>
            </a:r>
            <a:r>
              <a:rPr lang="en-US"/>
              <a:t>The results reach a matching accuracy of 84% for using learned keys with small number of corrupted attributes while the performance is declined with the increase of the number of corrupted attributes</a:t>
            </a:r>
            <a:endParaRPr lang="en-US" dirty="0"/>
          </a:p>
        </p:txBody>
      </p:sp>
    </p:spTree>
    <p:extLst>
      <p:ext uri="{BB962C8B-B14F-4D97-AF65-F5344CB8AC3E}">
        <p14:creationId xmlns:p14="http://schemas.microsoft.com/office/powerpoint/2010/main" val="19723274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312</TotalTime>
  <Words>255</Words>
  <Application>Microsoft Office PowerPoint</Application>
  <PresentationFormat>Widescreen</PresentationFormat>
  <Paragraphs>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Alian M., Awajan A., Ramadan B. 2019. Unsupervised Learning Blocking Keys Technique for Indexing Arabic Entity Resolution.  International Journal of Speech Technology, Vol. 22, Number 3. DOI 10.1007/s10772-018-9489-6 (ISI, Springer - Scopus).</vt:lpstr>
    </vt:vector>
  </TitlesOfParts>
  <Company>RSS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Marwah Alian, Arafat Awajan,Ahmad Al-Hasan, Raeda Akuzhia, Building Arabic paraphrasing benchmark based on Transformation Rules, ACM Transactions on Asian and Low-Resource Language Information Processing. 2021. ACM, (ISI,Scopus)</dc:title>
  <dc:creator>Laila AlSayaydeh</dc:creator>
  <cp:lastModifiedBy>Laila AlSayaydeh</cp:lastModifiedBy>
  <cp:revision>17</cp:revision>
  <dcterms:created xsi:type="dcterms:W3CDTF">2022-05-15T06:45:53Z</dcterms:created>
  <dcterms:modified xsi:type="dcterms:W3CDTF">2022-05-15T12:21:38Z</dcterms:modified>
</cp:coreProperties>
</file>