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Jusoh</a:t>
            </a:r>
            <a:r>
              <a:rPr lang="en-US" sz="2000" dirty="0"/>
              <a:t> S., </a:t>
            </a:r>
            <a:r>
              <a:rPr lang="en-US" sz="2000" dirty="0" err="1"/>
              <a:t>Awajan</a:t>
            </a:r>
            <a:r>
              <a:rPr lang="en-US" sz="2000" dirty="0"/>
              <a:t> A., Obeid N. 2020. The Use of Ontology in Clinical Information Extraction. Journal of Physics: Conference Series, Volume 1529 (2020).</a:t>
            </a:r>
            <a:endParaRPr lang="en-US" sz="2000"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Abstract</a:t>
            </a:r>
            <a:endParaRPr lang="en-US" dirty="0"/>
          </a:p>
          <a:p>
            <a:pPr marL="0" indent="0" algn="just">
              <a:lnSpc>
                <a:spcPct val="120000"/>
              </a:lnSpc>
              <a:buNone/>
            </a:pPr>
            <a:r>
              <a:rPr lang="en-US" dirty="0"/>
              <a:t>Extracting clinical data from medical or clinical reports is a crucial effort. These records contain the most valuable pieces of evidence of treatments in humans. Integration of information extraction (IE) and ontology can produce a great tool for clinical concept extraction. The aim of this paper is to present a quick overview of the research work which has applied IE and ontology approaches in medical or clinical concepts extraction. This paper also presents our proposed framework based on the integration of both approaches mentioned above for extracting clinical concepts.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129</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Jusoh S., Awajan A., Obeid N. 2020. The Use of Ontology in Clinical Information Extraction. Journal of Physics: Conference Series, Volume 1529 (2020).</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5</cp:revision>
  <dcterms:created xsi:type="dcterms:W3CDTF">2022-05-15T06:45:53Z</dcterms:created>
  <dcterms:modified xsi:type="dcterms:W3CDTF">2022-05-15T07:57:08Z</dcterms:modified>
</cp:coreProperties>
</file>