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516443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59678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636028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197313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768324D-907F-4AFD-A55C-025367EE2521}" type="datetimeFigureOut">
              <a:rPr lang="en-US" smtClean="0"/>
              <a:t>5/19/2022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311532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768324D-907F-4AFD-A55C-025367EE2521}" type="datetimeFigureOut">
              <a:rPr lang="en-US" smtClean="0"/>
              <a:t>5/19/2022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528960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768324D-907F-4AFD-A55C-025367EE2521}" type="datetimeFigureOut">
              <a:rPr lang="en-US" smtClean="0"/>
              <a:t>5/19/2022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4337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68324D-907F-4AFD-A55C-025367EE2521}" type="datetimeFigureOut">
              <a:rPr lang="en-US" smtClean="0"/>
              <a:t>5/19/2022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289558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68324D-907F-4AFD-A55C-025367EE2521}" type="datetimeFigureOut">
              <a:rPr lang="en-US" smtClean="0"/>
              <a:t>5/19/2022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646635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472006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87889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68324D-907F-4AFD-A55C-025367EE2521}" type="datetimeFigureOut">
              <a:rPr lang="en-US" smtClean="0"/>
              <a:t>5/19/2022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B68106-75DD-4037-890E-9435EF46119A}" type="slidenum">
              <a:rPr lang="en-US" smtClean="0"/>
              <a:t>‹#›</a:t>
            </a:fld>
            <a:endParaRPr lang="en-US"/>
          </a:p>
        </p:txBody>
      </p:sp>
    </p:spTree>
    <p:extLst>
      <p:ext uri="{BB962C8B-B14F-4D97-AF65-F5344CB8AC3E}">
        <p14:creationId xmlns:p14="http://schemas.microsoft.com/office/powerpoint/2010/main" val="3845057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00062"/>
            <a:ext cx="10176641" cy="1325563"/>
          </a:xfrm>
        </p:spPr>
        <p:txBody>
          <a:bodyPr>
            <a:noAutofit/>
          </a:bodyPr>
          <a:lstStyle/>
          <a:p>
            <a:r>
              <a:rPr lang="en-US" sz="2000" dirty="0" err="1" smtClean="0"/>
              <a:t>Halabi</a:t>
            </a:r>
            <a:r>
              <a:rPr lang="en-US" sz="2000" dirty="0" smtClean="0"/>
              <a:t> </a:t>
            </a:r>
            <a:r>
              <a:rPr lang="en-US" sz="2000" dirty="0"/>
              <a:t>D., </a:t>
            </a:r>
            <a:r>
              <a:rPr lang="en-US" sz="2000" dirty="0" err="1"/>
              <a:t>Awajan</a:t>
            </a:r>
            <a:r>
              <a:rPr lang="en-US" sz="2000" dirty="0"/>
              <a:t>, A., </a:t>
            </a:r>
            <a:r>
              <a:rPr lang="en-US" sz="2000" dirty="0" err="1"/>
              <a:t>Fayyoumi</a:t>
            </a:r>
            <a:r>
              <a:rPr lang="en-US" sz="2000" dirty="0"/>
              <a:t> E. 2021. Syntactic Annotation in the I3rab Dependency Treebank. The International Arab Journal of Information Technology, Vol. 18, No. 3A, Special Issue 2021. Pages 381-392. (ISI, Scopus)</a:t>
            </a:r>
            <a:endParaRPr lang="en-US" sz="2000" dirty="0"/>
          </a:p>
        </p:txBody>
      </p:sp>
      <p:sp>
        <p:nvSpPr>
          <p:cNvPr id="3" name="Content Placeholder 2"/>
          <p:cNvSpPr>
            <a:spLocks noGrp="1"/>
          </p:cNvSpPr>
          <p:nvPr>
            <p:ph idx="1"/>
          </p:nvPr>
        </p:nvSpPr>
        <p:spPr>
          <a:xfrm>
            <a:off x="838200" y="1825626"/>
            <a:ext cx="10515600" cy="2788416"/>
          </a:xfrm>
        </p:spPr>
        <p:txBody>
          <a:bodyPr>
            <a:normAutofit fontScale="70000" lnSpcReduction="20000"/>
          </a:bodyPr>
          <a:lstStyle/>
          <a:p>
            <a:pPr marL="0" indent="0">
              <a:buNone/>
            </a:pPr>
            <a:r>
              <a:rPr lang="en-US" b="1" dirty="0" smtClean="0"/>
              <a:t>Abstract</a:t>
            </a:r>
            <a:endParaRPr lang="en-US" dirty="0"/>
          </a:p>
          <a:p>
            <a:pPr marL="0" indent="0" algn="just">
              <a:lnSpc>
                <a:spcPct val="120000"/>
              </a:lnSpc>
              <a:buNone/>
            </a:pPr>
            <a:r>
              <a:rPr lang="en-US" dirty="0"/>
              <a:t>Arabic dependency parsers have a poor performance compared to parsers of other languages. Recently the impact of annotation at lexical level of dependency treebank on the overall performance of the dependency parses has been extensively investigated. This paper focuses on the impact of coarse-grained and fine-grained dependency relations on the performance of Arabic dependency parsers. Moreover, this paper introduces the annotation rules for I3rab dependency treebank. Experimentally, the obtained results showed that having an appropriate set of dependency relations improves the performance of an Arabic dependency parser up to 27.55%.</a:t>
            </a:r>
            <a:endParaRPr lang="en-US" dirty="0"/>
          </a:p>
        </p:txBody>
      </p:sp>
    </p:spTree>
    <p:extLst>
      <p:ext uri="{BB962C8B-B14F-4D97-AF65-F5344CB8AC3E}">
        <p14:creationId xmlns:p14="http://schemas.microsoft.com/office/powerpoint/2010/main" val="19723274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1892</TotalTime>
  <Words>146</Words>
  <Application>Microsoft Office PowerPoint</Application>
  <PresentationFormat>Widescreen</PresentationFormat>
  <Paragraphs>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Halabi D., Awajan, A., Fayyoumi E. 2021. Syntactic Annotation in the I3rab Dependency Treebank. The International Arab Journal of Information Technology, Vol. 18, No. 3A, Special Issue 2021. Pages 381-392. (ISI, Scopus)</vt:lpstr>
    </vt:vector>
  </TitlesOfParts>
  <Company>RSS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Marwah Alian, Arafat Awajan,Ahmad Al-Hasan, Raeda Akuzhia, Building Arabic paraphrasing benchmark based on Transformation Rules, ACM Transactions on Asian and Low-Resource Language Information Processing. 2021. ACM, (ISI,Scopus)</dc:title>
  <dc:creator>Laila AlSayaydeh</dc:creator>
  <cp:lastModifiedBy>Laila AlSayaydeh</cp:lastModifiedBy>
  <cp:revision>47</cp:revision>
  <dcterms:created xsi:type="dcterms:W3CDTF">2022-05-15T06:45:53Z</dcterms:created>
  <dcterms:modified xsi:type="dcterms:W3CDTF">2022-05-19T07:13:11Z</dcterms:modified>
</cp:coreProperties>
</file>