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Etaiwi</a:t>
            </a:r>
            <a:r>
              <a:rPr lang="en-US" sz="2000" dirty="0"/>
              <a:t> W., </a:t>
            </a:r>
            <a:r>
              <a:rPr lang="en-US" sz="2000" dirty="0" err="1"/>
              <a:t>Awajan</a:t>
            </a:r>
            <a:r>
              <a:rPr lang="en-US" sz="2000" dirty="0"/>
              <a:t> A., Suleiman D., 2017. Statistical Arabic Name Entity Recognition Approaches: A Survey. The 8th International Conference on Emerging Ubiquitous Systems and Pervasive Networks (EUSPN-2017). September 18-20, 2017, Lund, Sweden. Procedia Computer Science 113 (2017) 57-64. Elsevier.</a:t>
            </a:r>
            <a:endParaRPr lang="en-US" sz="2000"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Abstract</a:t>
            </a:r>
            <a:endParaRPr lang="en-US" dirty="0"/>
          </a:p>
          <a:p>
            <a:pPr marL="0" indent="0" algn="just">
              <a:lnSpc>
                <a:spcPct val="120000"/>
              </a:lnSpc>
              <a:buNone/>
            </a:pPr>
            <a:r>
              <a:rPr lang="en-US" dirty="0"/>
              <a:t>With the increase of Arabic textual information via internet websites and services, a tools for processing Arabic text information are needed to extract knowledge from them. Name Entity recognition aims to extract name entities such as: person names, locations and organizations from a given text. Name Entity recognition approaches were classified into two main approaches: rule-based approach and statistical approach. Although the literature on Name Entity recognition is quit extensive, few researches to extract Name Entities in the Arabic language could be found. This paper provides a comprehensive survey about statistical approaches of Arabic Name Entity extraction.</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3163</TotalTime>
  <Words>163</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Etaiwi W., Awajan A., Suleiman D., 2017. Statistical Arabic Name Entity Recognition Approaches: A Survey. The 8th International Conference on Emerging Ubiquitous Systems and Pervasive Networks (EUSPN-2017). September 18-20, 2017, Lund, Sweden. Procedia Computer Science 113 (2017) 57-64. Elsevier.</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59</cp:revision>
  <dcterms:created xsi:type="dcterms:W3CDTF">2022-05-15T06:45:53Z</dcterms:created>
  <dcterms:modified xsi:type="dcterms:W3CDTF">2022-05-18T05:50:02Z</dcterms:modified>
</cp:coreProperties>
</file>