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4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7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2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1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3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6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5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3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0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176641" cy="1325563"/>
          </a:xfrm>
        </p:spPr>
        <p:txBody>
          <a:bodyPr>
            <a:noAutofit/>
          </a:bodyPr>
          <a:lstStyle/>
          <a:p>
            <a:r>
              <a:rPr lang="en-US" sz="2000" dirty="0" err="1"/>
              <a:t>Alian</a:t>
            </a:r>
            <a:r>
              <a:rPr lang="en-US" sz="2000" dirty="0"/>
              <a:t> M. </a:t>
            </a:r>
            <a:r>
              <a:rPr lang="en-US" sz="2000" dirty="0" err="1"/>
              <a:t>Awajan</a:t>
            </a:r>
            <a:r>
              <a:rPr lang="en-US" sz="2000" dirty="0"/>
              <a:t> A. </a:t>
            </a:r>
            <a:r>
              <a:rPr lang="en-US" sz="2000"/>
              <a:t>Sense Inventories for Arabic Texts, 2020 International Arab Conference on Information Technology (ACIT 2020), 28 Nov 2020, Egypt.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Abstract</a:t>
            </a:r>
            <a:endParaRPr lang="en-US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dirty="0"/>
              <a:t>Word sense disambiguation is the process of determining the proper meaning of a word according to its context. In this study, we represent the impact of word embedding on building Arabic sense inventory by an unsupervised approach. Three pre-trained </a:t>
            </a:r>
            <a:r>
              <a:rPr lang="en-US" dirty="0" err="1"/>
              <a:t>embeddings</a:t>
            </a:r>
            <a:r>
              <a:rPr lang="en-US" dirty="0"/>
              <a:t> are tested to investigate their effect on the resulting sense inventory and their efficiency in word sense disambiguation for Arabic context. Sense inventories are constructed using a fully unsupervised method based on graph-based word sense induction algorithm. The results show that </a:t>
            </a:r>
            <a:r>
              <a:rPr lang="en-US" dirty="0" err="1"/>
              <a:t>Aravec</a:t>
            </a:r>
            <a:r>
              <a:rPr lang="en-US" dirty="0"/>
              <a:t>-Twitter inventory achieves the best accuracy of 0.47 for 50-neighbors and a close accuracy to the </a:t>
            </a:r>
            <a:r>
              <a:rPr lang="en-US" dirty="0" err="1"/>
              <a:t>Fasttext</a:t>
            </a:r>
            <a:r>
              <a:rPr lang="en-US" dirty="0"/>
              <a:t> inventory for 200-neighbors.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2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137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Alian M. Awajan A. Sense Inventories for Arabic Texts, 2020 International Arab Conference on Information Technology (ACIT 2020), 28 Nov 2020, Egypt.</vt:lpstr>
    </vt:vector>
  </TitlesOfParts>
  <Company>RSS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Marwah Alian, Arafat Awajan,Ahmad Al-Hasan, Raeda Akuzhia, Building Arabic paraphrasing benchmark based on Transformation Rules, ACM Transactions on Asian and Low-Resource Language Information Processing. 2021. ACM, (ISI,Scopus)</dc:title>
  <dc:creator>Laila AlSayaydeh</dc:creator>
  <cp:lastModifiedBy>Laila AlSayaydeh</cp:lastModifiedBy>
  <cp:revision>10</cp:revision>
  <dcterms:created xsi:type="dcterms:W3CDTF">2022-05-15T06:45:53Z</dcterms:created>
  <dcterms:modified xsi:type="dcterms:W3CDTF">2022-05-15T11:20:15Z</dcterms:modified>
</cp:coreProperties>
</file>