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Hraiz</a:t>
            </a:r>
            <a:r>
              <a:rPr lang="en-US" sz="2000" dirty="0"/>
              <a:t> R., </a:t>
            </a:r>
            <a:r>
              <a:rPr lang="en-US" sz="2000" dirty="0" err="1"/>
              <a:t>Khader</a:t>
            </a:r>
            <a:r>
              <a:rPr lang="en-US" sz="2000" dirty="0"/>
              <a:t> M., </a:t>
            </a:r>
            <a:r>
              <a:rPr lang="en-US" sz="2000" dirty="0" err="1"/>
              <a:t>Awajan</a:t>
            </a:r>
            <a:r>
              <a:rPr lang="en-US" sz="2000" dirty="0"/>
              <a:t> A., Al-</a:t>
            </a:r>
            <a:r>
              <a:rPr lang="en-US" sz="2000" dirty="0" err="1"/>
              <a:t>Kouz</a:t>
            </a:r>
            <a:r>
              <a:rPr lang="en-US" sz="2000" dirty="0"/>
              <a:t> A. (2017) Semantic Elements Extraction based on Syntactic Structure of Arabic Sentences. Proceedings of the International Arab Conference on Information Technology. December 22-24, 2017. </a:t>
            </a:r>
            <a:r>
              <a:rPr lang="en-US" sz="2000" dirty="0" err="1"/>
              <a:t>Yassmine</a:t>
            </a:r>
            <a:r>
              <a:rPr lang="en-US" sz="2000" dirty="0"/>
              <a:t> </a:t>
            </a:r>
            <a:r>
              <a:rPr lang="en-US" sz="2000" dirty="0" err="1"/>
              <a:t>Hammamet</a:t>
            </a:r>
            <a:r>
              <a:rPr lang="en-US" sz="2000" dirty="0"/>
              <a:t> Tunisia.</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a:t>Huge amount of data is uploaded  to the Internet daily, most of this data are a user-generated data. User-generated data impose challenges in processing by  machines because of its unstructured  nature. This  paper proposes  a new  approach  for extracting  semantic  relations  from  Arabic  sentences.  The proposed  approach  analyzes  the  syntactic  structure  of  Arabic sentences  and  recognizes  its  semantic  elements.  The  proposed approach consists of three stages: syntactic analysis, segmentation and semantic relation  extraction phase. The extracted elements from  the  text  are  organized  in  XML  format.  The  proposed approach has been evaluated using a dataset of 15 sentences from </a:t>
            </a:r>
            <a:r>
              <a:rPr lang="en-US" dirty="0" err="1"/>
              <a:t>AL-Jazeera</a:t>
            </a:r>
            <a:r>
              <a:rPr lang="en-US" dirty="0"/>
              <a:t>  website. The results have shown  that the proposed method is reliable and promising in extracting semantic elements.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2137</TotalTime>
  <Words>173</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Hraiz R., Khader M., Awajan A., Al-Kouz A. (2017) Semantic Elements Extraction based on Syntactic Structure of Arabic Sentences. Proceedings of the International Arab Conference on Information Technology. December 22-24, 2017. Yassmine Hammamet Tunisia.</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57</cp:revision>
  <dcterms:created xsi:type="dcterms:W3CDTF">2022-05-15T06:45:53Z</dcterms:created>
  <dcterms:modified xsi:type="dcterms:W3CDTF">2022-05-17T12:44:28Z</dcterms:modified>
</cp:coreProperties>
</file>