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Alian</a:t>
            </a:r>
            <a:r>
              <a:rPr lang="en-US" sz="2000" dirty="0"/>
              <a:t> M. </a:t>
            </a:r>
            <a:r>
              <a:rPr lang="en-US" sz="2000" dirty="0" err="1"/>
              <a:t>Awajan</a:t>
            </a:r>
            <a:r>
              <a:rPr lang="en-US" sz="2000" dirty="0"/>
              <a:t> A., Al-Hasan A., </a:t>
            </a:r>
            <a:r>
              <a:rPr lang="en-US" sz="2000" dirty="0" err="1"/>
              <a:t>Akuzhia</a:t>
            </a:r>
            <a:r>
              <a:rPr lang="en-US" sz="2000" dirty="0"/>
              <a:t> R. 2019. Towards Building Arabic Paraphrasing Benchmark. Proceedings of DATA’19, December 2–5, 2019, Dubai, United Arab Emirates. Copyright 2019 Association for Computing Machinery. ACM ISBN 978-1-4503-7284-8/19/12. DOI: http:/doi.org/10.1145/3368691.3368708.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This research describes a paraphrasing benchmark of Arabic sentences for evaluating algorithms developed to measure Semantic Similarity for sentences and Paraphrasing identification task. The sentences are formed based on a set of rules for Arabic paraphrasing. These sentences are constructed from words of different types of Arabic books; educational, semantic science, lexicons and AWSS dataset. The benchmark consists of 1011 sentence pairs and labeled with human ratings for semantic similarity between sentence pair.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133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Alian M. Awajan A., Al-Hasan A., Akuzhia R. 2019. Towards Building Arabic Paraphrasing Benchmark. Proceedings of DATA’19, December 2–5, 2019, Dubai, United Arab Emirates. Copyright 2019 Association for Computing Machinery. ACM ISBN 978-1-4503-7284-8/19/12. DOI: http:/doi.org/10.1145/3368691.3368708.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21</cp:revision>
  <dcterms:created xsi:type="dcterms:W3CDTF">2022-05-15T06:45:53Z</dcterms:created>
  <dcterms:modified xsi:type="dcterms:W3CDTF">2022-05-16T09:45:03Z</dcterms:modified>
</cp:coreProperties>
</file>