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/>
              <a:t>Halabi</a:t>
            </a:r>
            <a:r>
              <a:rPr lang="en-US" sz="2000" dirty="0"/>
              <a:t> D., </a:t>
            </a:r>
            <a:r>
              <a:rPr lang="en-US" sz="2000" dirty="0" err="1"/>
              <a:t>Awajan</a:t>
            </a:r>
            <a:r>
              <a:rPr lang="en-US" sz="2000" dirty="0"/>
              <a:t> A. 2019. Graph-Based Arabic Key-Phrases Extraction. Proceedings of the 2nd International Conference on new Trends in Computing Science (ICTCS’19). 9-11 October 2019, Amman- Jordan.  Pages 244-250.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This paper proposes Arabic key-phrases extraction using graph representation. The proposed approach based on representing the text of an individual document as a graph, where the nodes within the graph hold the words' stem and the edges represent the co-occurrence relation between stems in specific window size. After building the graph, graph-based centrality measures were used in ranking the nodes according to their importance. Then the ranking results are sorted decently to determine the top n nodes. The stems that are represented by the top n nodes will be considered as the key-stems of the individual document. The performance of our work is measured using the three accuracy measures: Precision, Recall, and F-Measure. The obtained result reached 54%, 82% and 64% for Precision, Recall, and F-measure respectively.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184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Halabi D., Awajan A. 2019. Graph-Based Arabic Key-Phrases Extraction. Proceedings of the 2nd International Conference on new Trends in Computing Science (ICTCS’19). 9-11 October 2019, Amman- Jordan.  Pages 244-250.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31</cp:revision>
  <dcterms:created xsi:type="dcterms:W3CDTF">2022-05-15T06:45:53Z</dcterms:created>
  <dcterms:modified xsi:type="dcterms:W3CDTF">2022-05-16T11:36:16Z</dcterms:modified>
</cp:coreProperties>
</file>