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9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5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6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9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8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3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23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92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4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6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21635-25B0-41C7-A431-34001D815B4D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D0020-D620-4678-AEFB-6AA48BA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3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/>
              <a:t>Marwah</a:t>
            </a:r>
            <a:r>
              <a:rPr lang="en-US" sz="2800" dirty="0"/>
              <a:t> </a:t>
            </a:r>
            <a:r>
              <a:rPr lang="en-US" sz="2800" dirty="0" err="1"/>
              <a:t>Alian</a:t>
            </a:r>
            <a:r>
              <a:rPr lang="en-US" sz="2800" dirty="0"/>
              <a:t>, Arafat </a:t>
            </a:r>
            <a:r>
              <a:rPr lang="en-US" sz="2800" dirty="0" err="1"/>
              <a:t>Awajan</a:t>
            </a:r>
            <a:r>
              <a:rPr lang="en-US" sz="2800" dirty="0"/>
              <a:t>, Generating Sense Inventories for Ambiguous Arabic Words, The International Arab Journal of Information Technology ( IAJIT). 2021, (</a:t>
            </a:r>
            <a:r>
              <a:rPr lang="en-US" sz="2800" dirty="0" err="1"/>
              <a:t>ISI,Scopus</a:t>
            </a:r>
            <a:r>
              <a:rPr lang="en-US" sz="2800" dirty="0"/>
              <a:t>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Abstract</a:t>
            </a:r>
            <a:endParaRPr lang="en-US" dirty="0"/>
          </a:p>
          <a:p>
            <a:pPr marL="0" indent="0" algn="just">
              <a:buNone/>
            </a:pPr>
            <a:r>
              <a:rPr lang="en-US" sz="2400" dirty="0">
                <a:latin typeface="+mj-lt"/>
              </a:rPr>
              <a:t>The process of selecting the appropriate meaning of an </a:t>
            </a:r>
            <a:r>
              <a:rPr lang="en-US" sz="2400" dirty="0" err="1">
                <a:latin typeface="+mj-lt"/>
              </a:rPr>
              <a:t>ambigous</a:t>
            </a:r>
            <a:r>
              <a:rPr lang="en-US" sz="2400" dirty="0">
                <a:latin typeface="+mj-lt"/>
              </a:rPr>
              <a:t> word according to its context is known as word sense disambiguation. In this research, we generate a number of Arabic sense inventories based on an unsupervised approach and different pre-trained </a:t>
            </a:r>
            <a:r>
              <a:rPr lang="en-US" sz="2400" dirty="0" err="1">
                <a:latin typeface="+mj-lt"/>
              </a:rPr>
              <a:t>embeddings</a:t>
            </a:r>
            <a:r>
              <a:rPr lang="en-US" sz="2400" dirty="0">
                <a:latin typeface="+mj-lt"/>
              </a:rPr>
              <a:t>, such as </a:t>
            </a:r>
            <a:r>
              <a:rPr lang="en-US" sz="2400" dirty="0" err="1">
                <a:latin typeface="+mj-lt"/>
              </a:rPr>
              <a:t>Aravec</a:t>
            </a:r>
            <a:r>
              <a:rPr lang="en-US" sz="2400" dirty="0">
                <a:latin typeface="+mj-lt"/>
              </a:rPr>
              <a:t>, Fast text, and Arabic-News </a:t>
            </a:r>
            <a:r>
              <a:rPr lang="en-US" sz="2400" dirty="0" err="1">
                <a:latin typeface="+mj-lt"/>
              </a:rPr>
              <a:t>embeddings</a:t>
            </a:r>
            <a:r>
              <a:rPr lang="en-US" sz="2400" dirty="0">
                <a:latin typeface="+mj-lt"/>
              </a:rPr>
              <a:t>. The resulted inventories from the pre-trained </a:t>
            </a:r>
            <a:r>
              <a:rPr lang="en-US" sz="2400" dirty="0" err="1">
                <a:latin typeface="+mj-lt"/>
              </a:rPr>
              <a:t>embeddings</a:t>
            </a:r>
            <a:r>
              <a:rPr lang="en-US" sz="2400" dirty="0">
                <a:latin typeface="+mj-lt"/>
              </a:rPr>
              <a:t> are evaluated to investigate their efficiency in Arabic word sense disambiguation and sentence similarity. The sense inventories are generated using an unsupervised approach that is based on a graph-based word sense induction algorithm. Results show that the </a:t>
            </a:r>
            <a:r>
              <a:rPr lang="en-US" sz="2400" dirty="0" err="1">
                <a:latin typeface="+mj-lt"/>
              </a:rPr>
              <a:t>Aravec</a:t>
            </a:r>
            <a:r>
              <a:rPr lang="en-US" sz="2400" dirty="0">
                <a:latin typeface="+mj-lt"/>
              </a:rPr>
              <a:t>-Twitter inventory achieves the best accuracy of 0.47 for 50 neighbors and a close accuracy to the Fast text inventory for 200 neighbors while it provides similar accuracy to the Arabic-News inventory for 100neighbors. The experiment of replacing ambiguous words with their sense vectors is tested for sentence similarity using all sense inventories and the results show that using </a:t>
            </a:r>
            <a:r>
              <a:rPr lang="en-US" sz="2400" dirty="0" err="1">
                <a:latin typeface="+mj-lt"/>
              </a:rPr>
              <a:t>Aravec</a:t>
            </a:r>
            <a:r>
              <a:rPr lang="en-US" sz="2400" dirty="0">
                <a:latin typeface="+mj-lt"/>
              </a:rPr>
              <a:t>-Twitter sense inventory provides a better correlation value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877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Marwah Alian, Arafat Awajan, Generating Sense Inventories for Ambiguous Arabic Words, The International Arab Journal of Information Technology ( IAJIT). 2021, (ISI,Scopus) </vt:lpstr>
    </vt:vector>
  </TitlesOfParts>
  <Company>RSS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Laila AlSayaydeh</dc:creator>
  <cp:lastModifiedBy>Laila AlSayaydeh</cp:lastModifiedBy>
  <cp:revision>2</cp:revision>
  <dcterms:created xsi:type="dcterms:W3CDTF">2022-05-15T06:57:18Z</dcterms:created>
  <dcterms:modified xsi:type="dcterms:W3CDTF">2022-05-15T06:58:48Z</dcterms:modified>
</cp:coreProperties>
</file>