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5/19/2022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err="1"/>
              <a:t>Almaiah</a:t>
            </a:r>
            <a:r>
              <a:rPr lang="en-US" sz="2000" dirty="0"/>
              <a:t> M.A., Al-</a:t>
            </a:r>
            <a:r>
              <a:rPr lang="en-US" sz="2000" dirty="0" err="1"/>
              <a:t>Otaibi</a:t>
            </a:r>
            <a:r>
              <a:rPr lang="en-US" sz="2000" dirty="0"/>
              <a:t> S., </a:t>
            </a:r>
            <a:r>
              <a:rPr lang="en-US" sz="2000" dirty="0" err="1"/>
              <a:t>Lutfi</a:t>
            </a:r>
            <a:r>
              <a:rPr lang="en-US" sz="2000" dirty="0"/>
              <a:t> A., </a:t>
            </a:r>
            <a:r>
              <a:rPr lang="en-US" sz="2000" dirty="0" err="1"/>
              <a:t>Almomani</a:t>
            </a:r>
            <a:r>
              <a:rPr lang="en-US" sz="2000" dirty="0"/>
              <a:t> O., </a:t>
            </a:r>
            <a:r>
              <a:rPr lang="en-US" sz="2000" dirty="0" err="1"/>
              <a:t>Awajan</a:t>
            </a:r>
            <a:r>
              <a:rPr lang="en-US" sz="2000" dirty="0"/>
              <a:t> A., </a:t>
            </a:r>
            <a:r>
              <a:rPr lang="en-US" sz="2000" dirty="0" err="1"/>
              <a:t>Alsaaidah</a:t>
            </a:r>
            <a:r>
              <a:rPr lang="en-US" sz="2000" dirty="0"/>
              <a:t> A., </a:t>
            </a:r>
            <a:r>
              <a:rPr lang="en-US" sz="2000" dirty="0" err="1"/>
              <a:t>Alrawad</a:t>
            </a:r>
            <a:r>
              <a:rPr lang="en-US" sz="2000" dirty="0"/>
              <a:t> M., </a:t>
            </a:r>
            <a:r>
              <a:rPr lang="en-US" sz="2000" dirty="0" err="1"/>
              <a:t>Awad</a:t>
            </a:r>
            <a:r>
              <a:rPr lang="en-US" sz="2000" dirty="0"/>
              <a:t> A.B, 2022. Employing the TAM Model to Investigate the Readiness of M-Learning System Usage Using SEM Technique. Electronics 2022, 11,1259. </a:t>
            </a:r>
            <a:r>
              <a:rPr lang="en-US" sz="2000"/>
              <a:t>https://doi.org/10.3390/electronics11081259</a:t>
            </a:r>
            <a:endParaRPr lang="en-US" sz="2000" dirty="0"/>
          </a:p>
        </p:txBody>
      </p:sp>
      <p:sp>
        <p:nvSpPr>
          <p:cNvPr id="3" name="Content Placeholder 2"/>
          <p:cNvSpPr>
            <a:spLocks noGrp="1"/>
          </p:cNvSpPr>
          <p:nvPr>
            <p:ph idx="1"/>
          </p:nvPr>
        </p:nvSpPr>
        <p:spPr>
          <a:xfrm>
            <a:off x="838200" y="1825626"/>
            <a:ext cx="10515600" cy="4091698"/>
          </a:xfrm>
        </p:spPr>
        <p:txBody>
          <a:bodyPr>
            <a:normAutofit fontScale="70000" lnSpcReduction="20000"/>
          </a:bodyPr>
          <a:lstStyle/>
          <a:p>
            <a:pPr marL="0" indent="0">
              <a:buNone/>
            </a:pPr>
            <a:r>
              <a:rPr lang="en-US" b="1" dirty="0" smtClean="0"/>
              <a:t>Abstract</a:t>
            </a:r>
            <a:endParaRPr lang="en-US" dirty="0"/>
          </a:p>
          <a:p>
            <a:pPr marL="0" indent="0" algn="just">
              <a:lnSpc>
                <a:spcPct val="120000"/>
              </a:lnSpc>
              <a:buNone/>
            </a:pPr>
            <a:r>
              <a:rPr lang="en-US" dirty="0"/>
              <a:t>During COVID-19, universities started to use mobile learning applications as one of the solutions to support distance learning. The readiness of universities to apply new systems, such as mobile learning applications, is considered one of the critical issues to ensure the system’s success. Determining the most important aspects of readiness to use mobile learning is a key step to adopt mobile learning in an effective way. To address this issue, this research aims to determine the most important determinants influencing mobile learning readiness by employing the Technology Acceptance Model (TAM). The Structural Equation Modelling (SEM) method was used to test the hypotheses in the proposed model. The results showed that the relationship between mobile learning readiness and awareness, IT infrastructure and top management support was positively significant. In conclusion, the findings will be of value to decision makers and mobile learning developers in universities to enhance the development of mobile learning applications. In addition, it may help facilitate and promote the usage of mobile learning applications among users.</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1918</TotalTime>
  <Words>237</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Almaiah M.A., Al-Otaibi S., Lutfi A., Almomani O., Awajan A., Alsaaidah A., Alrawad M., Awad A.B, 2022. Employing the TAM Model to Investigate the Readiness of M-Learning System Usage Using SEM Technique. Electronics 2022, 11,1259. https://doi.org/10.3390/electronics11081259</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52</cp:revision>
  <dcterms:created xsi:type="dcterms:W3CDTF">2022-05-15T06:45:53Z</dcterms:created>
  <dcterms:modified xsi:type="dcterms:W3CDTF">2022-05-19T07:39:33Z</dcterms:modified>
</cp:coreProperties>
</file>