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4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7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1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3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6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58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35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8324D-907F-4AFD-A55C-025367EE2521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68106-75DD-4037-890E-9435EF461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176641" cy="1325563"/>
          </a:xfrm>
        </p:spPr>
        <p:txBody>
          <a:bodyPr>
            <a:noAutofit/>
          </a:bodyPr>
          <a:lstStyle/>
          <a:p>
            <a:r>
              <a:rPr lang="en-US" sz="2000" dirty="0" err="1" smtClean="0"/>
              <a:t>Etaiwi</a:t>
            </a:r>
            <a:r>
              <a:rPr lang="en-US" sz="2000" dirty="0" smtClean="0"/>
              <a:t> </a:t>
            </a:r>
            <a:r>
              <a:rPr lang="en-US" sz="2000" dirty="0"/>
              <a:t>W., Suleiman D., </a:t>
            </a:r>
            <a:r>
              <a:rPr lang="en-US" sz="2000" dirty="0" err="1"/>
              <a:t>Awajan</a:t>
            </a:r>
            <a:r>
              <a:rPr lang="en-US" sz="2000" dirty="0"/>
              <a:t> A., 2021. Deep Learning Based Techniques for Sentiment Analysis: A Survey. </a:t>
            </a:r>
            <a:r>
              <a:rPr lang="en-US" sz="2000" dirty="0" err="1"/>
              <a:t>Informatica</a:t>
            </a:r>
            <a:r>
              <a:rPr lang="en-US" sz="2000" dirty="0"/>
              <a:t>, Vol 45, Number 7, Pages 89–95. https://doi.org/10.31449/inf.v45i7.3674. (ISI, Scopus)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27884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Abstract</a:t>
            </a:r>
            <a:endParaRPr lang="en-US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dirty="0"/>
              <a:t>The automated representation of human language using a number of techniques is called Natural Language Processing (NLP). Improvements to NLP applications are important and can be done using a variety of methods, including graphs, deep neural networks, and word embedding. Sentiment classification, which attempts to automatically classify opinionated text as positive, negative, or neutral, is a fundamental activity of sentiment analysis. Sentiment analysis methods focused on deep learning over the past five years are analyzed in this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2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132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Etaiwi W., Suleiman D., Awajan A., 2021. Deep Learning Based Techniques for Sentiment Analysis: A Survey. Informatica, Vol 45, Number 7, Pages 89–95. https://doi.org/10.31449/inf.v45i7.3674. (ISI, Scopus)</vt:lpstr>
    </vt:vector>
  </TitlesOfParts>
  <Company>RSS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Marwah Alian, Arafat Awajan,Ahmad Al-Hasan, Raeda Akuzhia, Building Arabic paraphrasing benchmark based on Transformation Rules, ACM Transactions on Asian and Low-Resource Language Information Processing. 2021. ACM, (ISI,Scopus)</dc:title>
  <dc:creator>Laila AlSayaydeh</dc:creator>
  <cp:lastModifiedBy>Laila AlSayaydeh</cp:lastModifiedBy>
  <cp:revision>48</cp:revision>
  <dcterms:created xsi:type="dcterms:W3CDTF">2022-05-15T06:45:53Z</dcterms:created>
  <dcterms:modified xsi:type="dcterms:W3CDTF">2022-05-19T07:18:23Z</dcterms:modified>
</cp:coreProperties>
</file>