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4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7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2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1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3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6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5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3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06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176641" cy="1325563"/>
          </a:xfrm>
        </p:spPr>
        <p:txBody>
          <a:bodyPr>
            <a:noAutofit/>
          </a:bodyPr>
          <a:lstStyle/>
          <a:p>
            <a:r>
              <a:rPr lang="en-US" sz="2000" dirty="0"/>
              <a:t>Suleiman D., </a:t>
            </a:r>
            <a:r>
              <a:rPr lang="en-US" sz="2000" dirty="0" err="1"/>
              <a:t>Awajan</a:t>
            </a:r>
            <a:r>
              <a:rPr lang="en-US" sz="2000" dirty="0"/>
              <a:t> A. 2019. Deep Learning Based Extractive Text Summarization: Approaches, Datasets and Evaluation Measures. Proceedings of Sixth International Conference on Social Networks Analysis, Management and Security (SNAMS). Granada, Spain. October 22-25, 2019. 10.1109/SNAMS.2019.8931813. Pages 204-210.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Abstract</a:t>
            </a:r>
            <a:endParaRPr lang="en-US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n-US" dirty="0"/>
              <a:t>In recent years, the volume of textual data has rapidly increased, which has generated a valuable resource for extracting and </a:t>
            </a:r>
            <a:r>
              <a:rPr lang="en-US" dirty="0" err="1"/>
              <a:t>analysing</a:t>
            </a:r>
            <a:r>
              <a:rPr lang="en-US" dirty="0"/>
              <a:t> information. To retrieve useful knowledge within a reasonable time period, this information must be </a:t>
            </a:r>
            <a:r>
              <a:rPr lang="en-US" dirty="0" err="1"/>
              <a:t>summarised</a:t>
            </a:r>
            <a:r>
              <a:rPr lang="en-US" dirty="0"/>
              <a:t>. This paper reviews recent approaches for abstractive text </a:t>
            </a:r>
            <a:r>
              <a:rPr lang="en-US" dirty="0" err="1"/>
              <a:t>summarisation</a:t>
            </a:r>
            <a:r>
              <a:rPr lang="en-US" dirty="0"/>
              <a:t> using deep learning models. In addition, existing datasets for training and validating these approaches are reviewed, and their features and limitations are presented. The </a:t>
            </a:r>
            <a:r>
              <a:rPr lang="en-US" dirty="0" err="1"/>
              <a:t>Gigaword</a:t>
            </a:r>
            <a:r>
              <a:rPr lang="en-US" dirty="0"/>
              <a:t> dataset is commonly employed for single-sentence summary approaches, while the Cable News Network (CNN)/Daily Mail dataset is commonly employed for </a:t>
            </a:r>
            <a:r>
              <a:rPr lang="en-US" dirty="0" err="1"/>
              <a:t>multisentence</a:t>
            </a:r>
            <a:r>
              <a:rPr lang="en-US" dirty="0"/>
              <a:t> summary approaches. Furthermore, the measures that are </a:t>
            </a:r>
            <a:r>
              <a:rPr lang="en-US" dirty="0" err="1"/>
              <a:t>utilised</a:t>
            </a:r>
            <a:r>
              <a:rPr lang="en-US" dirty="0"/>
              <a:t> to evaluate the quality of </a:t>
            </a:r>
            <a:r>
              <a:rPr lang="en-US" dirty="0" err="1"/>
              <a:t>summarisation</a:t>
            </a:r>
            <a:r>
              <a:rPr lang="en-US" dirty="0"/>
              <a:t> are investigated, and Recall-Oriented Understudy for </a:t>
            </a:r>
            <a:r>
              <a:rPr lang="en-US" dirty="0" err="1"/>
              <a:t>Gisting</a:t>
            </a:r>
            <a:r>
              <a:rPr lang="en-US" dirty="0"/>
              <a:t> Evaluation 1 (ROUGE1), ROUGE2, and ROUGE-L are determined to be the most commonly applied metrics. The challenges that are encountered during the </a:t>
            </a:r>
            <a:r>
              <a:rPr lang="en-US" dirty="0" err="1"/>
              <a:t>summarisation</a:t>
            </a:r>
            <a:r>
              <a:rPr lang="en-US" dirty="0"/>
              <a:t> process and the solutions proposed in each approach are </a:t>
            </a:r>
            <a:r>
              <a:rPr lang="en-US" dirty="0" err="1"/>
              <a:t>analysed</a:t>
            </a:r>
            <a:r>
              <a:rPr lang="en-US" dirty="0"/>
              <a:t>. The analysis of the several approaches shows that recurrent neural networks with an attention mechanism and long short-term memory (LSTM) are the most prevalent techniques for abstractive text </a:t>
            </a:r>
            <a:r>
              <a:rPr lang="en-US" dirty="0" err="1"/>
              <a:t>summarisation</a:t>
            </a:r>
            <a:r>
              <a:rPr lang="en-US" dirty="0"/>
              <a:t>. The experimental results show that text </a:t>
            </a:r>
            <a:r>
              <a:rPr lang="en-US" dirty="0" err="1"/>
              <a:t>summarisation</a:t>
            </a:r>
            <a:r>
              <a:rPr lang="en-US" dirty="0"/>
              <a:t> with a </a:t>
            </a:r>
            <a:r>
              <a:rPr lang="en-US" dirty="0" err="1"/>
              <a:t>pretrained</a:t>
            </a:r>
            <a:r>
              <a:rPr lang="en-US" dirty="0"/>
              <a:t> encoder model achieved the highest values for ROUGE1, ROUGE2, and ROUGE-L (43.85, 20.34, and 39.9, respectively). Furthermore, it was determined that most abstractive text </a:t>
            </a:r>
            <a:r>
              <a:rPr lang="en-US" dirty="0" err="1"/>
              <a:t>summarisation</a:t>
            </a:r>
            <a:r>
              <a:rPr lang="en-US"/>
              <a:t> models faced challenges such as the unavailability of a golden token at testing time, out-of-vocabulary (OOV) words, summary sentence repetition, inaccurate sentences, and fake facts.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27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</TotalTime>
  <Words>326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Suleiman D., Awajan A. 2019. Deep Learning Based Extractive Text Summarization: Approaches, Datasets and Evaluation Measures. Proceedings of Sixth International Conference on Social Networks Analysis, Management and Security (SNAMS). Granada, Spain. October 22-25, 2019. 10.1109/SNAMS.2019.8931813. Pages 204-210.</vt:lpstr>
    </vt:vector>
  </TitlesOfParts>
  <Company>RSS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Marwah Alian, Arafat Awajan,Ahmad Al-Hasan, Raeda Akuzhia, Building Arabic paraphrasing benchmark based on Transformation Rules, ACM Transactions on Asian and Low-Resource Language Information Processing. 2021. ACM, (ISI,Scopus)</dc:title>
  <dc:creator>Laila AlSayaydeh</dc:creator>
  <cp:lastModifiedBy>Laila AlSayaydeh</cp:lastModifiedBy>
  <cp:revision>22</cp:revision>
  <dcterms:created xsi:type="dcterms:W3CDTF">2022-05-15T06:45:53Z</dcterms:created>
  <dcterms:modified xsi:type="dcterms:W3CDTF">2022-05-16T09:51:41Z</dcterms:modified>
</cp:coreProperties>
</file>