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Hamdan</a:t>
            </a:r>
            <a:r>
              <a:rPr lang="en-US" sz="2000" dirty="0"/>
              <a:t> S., </a:t>
            </a:r>
            <a:r>
              <a:rPr lang="en-US" sz="2000" dirty="0" err="1"/>
              <a:t>Awajan</a:t>
            </a:r>
            <a:r>
              <a:rPr lang="en-US" sz="2000" dirty="0"/>
              <a:t> A., </a:t>
            </a:r>
            <a:r>
              <a:rPr lang="en-US" sz="2000" dirty="0" err="1"/>
              <a:t>Almajali</a:t>
            </a:r>
            <a:r>
              <a:rPr lang="en-US" sz="2000" dirty="0"/>
              <a:t> S. 2019. Compression Techniques Used in </a:t>
            </a:r>
            <a:r>
              <a:rPr lang="en-US" sz="2000" dirty="0" err="1"/>
              <a:t>IoT</a:t>
            </a:r>
            <a:r>
              <a:rPr lang="en-US" sz="2000" dirty="0"/>
              <a:t>: A </a:t>
            </a:r>
            <a:r>
              <a:rPr lang="en-US" sz="2000" dirty="0" err="1"/>
              <a:t>Comparitive</a:t>
            </a:r>
            <a:r>
              <a:rPr lang="en-US" sz="2000" dirty="0"/>
              <a:t> Study. Proceedings of the 2nd International Conference on new Trends in Computing Science (ICTCS’19). 9-11 October 2019, Amman- Jordan. Pages 2018-212.</a:t>
            </a:r>
            <a:endParaRPr lang="en-US" sz="2000"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Abstract</a:t>
            </a:r>
            <a:endParaRPr lang="en-US" dirty="0"/>
          </a:p>
          <a:p>
            <a:pPr marL="0" indent="0" algn="just">
              <a:lnSpc>
                <a:spcPct val="120000"/>
              </a:lnSpc>
              <a:buNone/>
            </a:pPr>
            <a:r>
              <a:rPr lang="en-US" dirty="0" smtClean="0"/>
              <a:t>Due </a:t>
            </a:r>
            <a:r>
              <a:rPr lang="en-US" dirty="0"/>
              <a:t>to the improvement of technology, most of the devices used nowadays are connected to the internet, therefore a huge amount of data is generated, transmitted, and used by these devices. In general, these devices are limited in resources such as memory, processors, and battery lifetime. Reducing the data size reduces the energy required to process this data, minimizes the storage of this, data and the energy required to transmit this data. The need for applying data compression techniques on these devices will come in handy. This paper provides a survey and a comparative study among most commonly used </a:t>
            </a:r>
            <a:r>
              <a:rPr lang="en-US" dirty="0" err="1"/>
              <a:t>IoT</a:t>
            </a:r>
            <a:r>
              <a:rPr lang="en-US" dirty="0"/>
              <a:t> compression techniques. The study addresses the techniques in terms of different attributes such as the compression type, lossless or </a:t>
            </a:r>
            <a:r>
              <a:rPr lang="en-US" dirty="0" err="1"/>
              <a:t>lossy</a:t>
            </a:r>
            <a:r>
              <a:rPr lang="en-US" dirty="0"/>
              <a:t>, the limitations of the compression technique, the location of where the compression is applied, and the implementation of the compression technique.</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1694</TotalTime>
  <Words>207</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Hamdan S., Awajan A., Almajali S. 2019. Compression Techniques Used in IoT: A Comparitive Study. Proceedings of the 2nd International Conference on new Trends in Computing Science (ICTCS’19). 9-11 October 2019, Amman- Jordan. Pages 2018-212.</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30</cp:revision>
  <dcterms:created xsi:type="dcterms:W3CDTF">2022-05-15T06:45:53Z</dcterms:created>
  <dcterms:modified xsi:type="dcterms:W3CDTF">2022-05-16T11:24:07Z</dcterms:modified>
</cp:coreProperties>
</file>