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26"/>
  </p:notesMasterIdLst>
  <p:handoutMasterIdLst>
    <p:handoutMasterId r:id="rId27"/>
  </p:handoutMasterIdLst>
  <p:sldIdLst>
    <p:sldId id="258" r:id="rId2"/>
    <p:sldId id="259" r:id="rId3"/>
    <p:sldId id="306" r:id="rId4"/>
    <p:sldId id="305" r:id="rId5"/>
    <p:sldId id="303" r:id="rId6"/>
    <p:sldId id="307" r:id="rId7"/>
    <p:sldId id="308" r:id="rId8"/>
    <p:sldId id="304" r:id="rId9"/>
    <p:sldId id="310" r:id="rId10"/>
    <p:sldId id="311" r:id="rId11"/>
    <p:sldId id="312" r:id="rId12"/>
    <p:sldId id="313" r:id="rId13"/>
    <p:sldId id="325" r:id="rId14"/>
    <p:sldId id="315" r:id="rId15"/>
    <p:sldId id="314" r:id="rId16"/>
    <p:sldId id="323" r:id="rId17"/>
    <p:sldId id="324" r:id="rId18"/>
    <p:sldId id="316" r:id="rId19"/>
    <p:sldId id="317" r:id="rId20"/>
    <p:sldId id="318" r:id="rId21"/>
    <p:sldId id="319" r:id="rId22"/>
    <p:sldId id="320" r:id="rId23"/>
    <p:sldId id="321" r:id="rId24"/>
    <p:sldId id="322"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2D7024B-F1CC-4E70-ACD9-877F25DF2AF2}">
          <p14:sldIdLst>
            <p14:sldId id="258"/>
            <p14:sldId id="259"/>
            <p14:sldId id="306"/>
            <p14:sldId id="305"/>
            <p14:sldId id="303"/>
            <p14:sldId id="307"/>
            <p14:sldId id="308"/>
            <p14:sldId id="304"/>
            <p14:sldId id="310"/>
            <p14:sldId id="311"/>
            <p14:sldId id="312"/>
            <p14:sldId id="313"/>
            <p14:sldId id="325"/>
            <p14:sldId id="315"/>
            <p14:sldId id="314"/>
            <p14:sldId id="323"/>
            <p14:sldId id="324"/>
            <p14:sldId id="316"/>
            <p14:sldId id="317"/>
            <p14:sldId id="318"/>
            <p14:sldId id="319"/>
            <p14:sldId id="320"/>
            <p14:sldId id="321"/>
            <p14:sldId id="322"/>
          </p14:sldIdLst>
        </p14:section>
        <p14:section name="Untitled Section" id="{DCD2816C-0EE2-4715-BF9F-39383B08F207}">
          <p14:sldIdLst/>
        </p14:section>
        <p14:section name="Untitled Section" id="{14522623-4573-4AD8-B3F2-C9E9FDD826EB}">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060C"/>
    <a:srgbClr val="5C2C04"/>
    <a:srgbClr val="713605"/>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3" autoAdjust="0"/>
    <p:restoredTop sz="94662" autoAdjust="0"/>
  </p:normalViewPr>
  <p:slideViewPr>
    <p:cSldViewPr>
      <p:cViewPr varScale="1">
        <p:scale>
          <a:sx n="70" d="100"/>
          <a:sy n="70" d="100"/>
        </p:scale>
        <p:origin x="-135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192"/>
    </p:cViewPr>
  </p:sorterViewPr>
  <p:notesViewPr>
    <p:cSldViewPr>
      <p:cViewPr varScale="1">
        <p:scale>
          <a:sx n="56" d="100"/>
          <a:sy n="56" d="100"/>
        </p:scale>
        <p:origin x="-2802"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1E0970F-54E9-410D-A1BA-1316AC19F683}" type="datetimeFigureOut">
              <a:rPr lang="en-US" smtClean="0"/>
              <a:t>5/17/2017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3FBBB3C-0310-46BA-B739-FC9755E49605}" type="slidenum">
              <a:rPr lang="en-US" smtClean="0"/>
              <a:t>‹#›</a:t>
            </a:fld>
            <a:endParaRPr lang="en-US"/>
          </a:p>
        </p:txBody>
      </p:sp>
    </p:spTree>
    <p:extLst>
      <p:ext uri="{BB962C8B-B14F-4D97-AF65-F5344CB8AC3E}">
        <p14:creationId xmlns:p14="http://schemas.microsoft.com/office/powerpoint/2010/main" val="14953792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091C10-F134-4190-B409-DC4C2AFECE3D}" type="datetimeFigureOut">
              <a:rPr lang="en-US" smtClean="0"/>
              <a:t>5/17/2017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70A3C3-67D9-476B-BA77-36480FF71131}" type="slidenum">
              <a:rPr lang="en-US" smtClean="0"/>
              <a:t>‹#›</a:t>
            </a:fld>
            <a:endParaRPr lang="en-US"/>
          </a:p>
        </p:txBody>
      </p:sp>
    </p:spTree>
    <p:extLst>
      <p:ext uri="{BB962C8B-B14F-4D97-AF65-F5344CB8AC3E}">
        <p14:creationId xmlns:p14="http://schemas.microsoft.com/office/powerpoint/2010/main" val="747047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70A3C3-67D9-476B-BA77-36480FF71131}" type="slidenum">
              <a:rPr lang="en-US" smtClean="0"/>
              <a:t>1</a:t>
            </a:fld>
            <a:endParaRPr lang="en-US"/>
          </a:p>
        </p:txBody>
      </p:sp>
    </p:spTree>
    <p:extLst>
      <p:ext uri="{BB962C8B-B14F-4D97-AF65-F5344CB8AC3E}">
        <p14:creationId xmlns:p14="http://schemas.microsoft.com/office/powerpoint/2010/main" val="2373437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70A3C3-67D9-476B-BA77-36480FF71131}" type="slidenum">
              <a:rPr lang="en-US" smtClean="0"/>
              <a:t>22</a:t>
            </a:fld>
            <a:endParaRPr lang="en-US"/>
          </a:p>
        </p:txBody>
      </p:sp>
    </p:spTree>
    <p:extLst>
      <p:ext uri="{BB962C8B-B14F-4D97-AF65-F5344CB8AC3E}">
        <p14:creationId xmlns:p14="http://schemas.microsoft.com/office/powerpoint/2010/main" val="20705925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3DE66B0-03D1-4376-AD30-77DBFFEFB52F}" type="datetime1">
              <a:rPr lang="en-US" smtClean="0"/>
              <a:t>5/17/2017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D2D31-1799-4916-98C7-CAC86B51FA2C}" type="slidenum">
              <a:rPr lang="en-US" smtClean="0"/>
              <a:pPr/>
              <a:t>‹#›</a:t>
            </a:fld>
            <a:endParaRPr lang="en-US"/>
          </a:p>
        </p:txBody>
      </p:sp>
    </p:spTree>
  </p:cSld>
  <p:clrMapOvr>
    <a:masterClrMapping/>
  </p:clrMapOvr>
  <p:transition>
    <p:wheel/>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CCD082-742D-4389-977E-7DC5F51DCD80}" type="datetime1">
              <a:rPr lang="en-US" smtClean="0"/>
              <a:t>5/17/2017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D2D31-1799-4916-98C7-CAC86B51FA2C}" type="slidenum">
              <a:rPr lang="en-US" smtClean="0"/>
              <a:pPr/>
              <a:t>‹#›</a:t>
            </a:fld>
            <a:endParaRPr lang="en-US"/>
          </a:p>
        </p:txBody>
      </p:sp>
    </p:spTree>
  </p:cSld>
  <p:clrMapOvr>
    <a:masterClrMapping/>
  </p:clrMapOvr>
  <p:transition>
    <p:wheel/>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3F7C1EF-CF99-4537-9738-BB7A4048C957}" type="datetime1">
              <a:rPr lang="en-US" smtClean="0"/>
              <a:t>5/17/2017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D2D31-1799-4916-98C7-CAC86B51FA2C}" type="slidenum">
              <a:rPr lang="en-US" smtClean="0"/>
              <a:pPr/>
              <a:t>‹#›</a:t>
            </a:fld>
            <a:endParaRPr lang="en-US"/>
          </a:p>
        </p:txBody>
      </p:sp>
    </p:spTree>
  </p:cSld>
  <p:clrMapOvr>
    <a:masterClrMapping/>
  </p:clrMapOvr>
  <p:transition>
    <p:wheel/>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BB0CCB-6807-4CD3-948E-9679CCA9CF92}" type="datetime1">
              <a:rPr lang="en-US" smtClean="0"/>
              <a:t>5/17/2017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D2D31-1799-4916-98C7-CAC86B51FA2C}" type="slidenum">
              <a:rPr lang="en-US" smtClean="0"/>
              <a:pPr/>
              <a:t>‹#›</a:t>
            </a:fld>
            <a:endParaRPr lang="en-US"/>
          </a:p>
        </p:txBody>
      </p:sp>
    </p:spTree>
  </p:cSld>
  <p:clrMapOvr>
    <a:masterClrMapping/>
  </p:clrMapOvr>
  <p:transition>
    <p:wheel/>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81273F-76BD-4F99-8F6E-41EE2C559CB8}" type="datetime1">
              <a:rPr lang="en-US" smtClean="0"/>
              <a:t>5/17/2017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AD2D31-1799-4916-98C7-CAC86B51FA2C}" type="slidenum">
              <a:rPr lang="en-US" smtClean="0"/>
              <a:pPr/>
              <a:t>‹#›</a:t>
            </a:fld>
            <a:endParaRPr lang="en-US"/>
          </a:p>
        </p:txBody>
      </p:sp>
    </p:spTree>
  </p:cSld>
  <p:clrMapOvr>
    <a:masterClrMapping/>
  </p:clrMapOvr>
  <p:transition>
    <p:wheel/>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F441DCF-30EC-4B6C-8CEC-97B2592EEB21}" type="datetime1">
              <a:rPr lang="en-US" smtClean="0"/>
              <a:t>5/17/2017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D2D31-1799-4916-98C7-CAC86B51FA2C}" type="slidenum">
              <a:rPr lang="en-US" smtClean="0"/>
              <a:pPr/>
              <a:t>‹#›</a:t>
            </a:fld>
            <a:endParaRPr lang="en-US"/>
          </a:p>
        </p:txBody>
      </p:sp>
    </p:spTree>
  </p:cSld>
  <p:clrMapOvr>
    <a:masterClrMapping/>
  </p:clrMapOvr>
  <p:transition>
    <p:wheel/>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38E4A34-5147-4704-89C4-40CC4CA37E23}" type="datetime1">
              <a:rPr lang="en-US" smtClean="0"/>
              <a:t>5/17/2017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AD2D31-1799-4916-98C7-CAC86B51FA2C}" type="slidenum">
              <a:rPr lang="en-US" smtClean="0"/>
              <a:pPr/>
              <a:t>‹#›</a:t>
            </a:fld>
            <a:endParaRPr lang="en-US"/>
          </a:p>
        </p:txBody>
      </p:sp>
    </p:spTree>
  </p:cSld>
  <p:clrMapOvr>
    <a:masterClrMapping/>
  </p:clrMapOvr>
  <p:transition>
    <p:wheel/>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FBC5206-5189-45D9-8F40-DDE2ED36352C}" type="datetime1">
              <a:rPr lang="en-US" smtClean="0"/>
              <a:t>5/17/2017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AD2D31-1799-4916-98C7-CAC86B51FA2C}" type="slidenum">
              <a:rPr lang="en-US" smtClean="0"/>
              <a:pPr/>
              <a:t>‹#›</a:t>
            </a:fld>
            <a:endParaRPr lang="en-US"/>
          </a:p>
        </p:txBody>
      </p:sp>
    </p:spTree>
  </p:cSld>
  <p:clrMapOvr>
    <a:masterClrMapping/>
  </p:clrMapOvr>
  <p:transition>
    <p:wheel/>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5D36B8-645B-4CB6-9C3A-0FCCC2655082}" type="datetime1">
              <a:rPr lang="en-US" smtClean="0"/>
              <a:t>5/17/2017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AD2D31-1799-4916-98C7-CAC86B51FA2C}" type="slidenum">
              <a:rPr lang="en-US" smtClean="0"/>
              <a:pPr/>
              <a:t>‹#›</a:t>
            </a:fld>
            <a:endParaRPr lang="en-US"/>
          </a:p>
        </p:txBody>
      </p:sp>
    </p:spTree>
  </p:cSld>
  <p:clrMapOvr>
    <a:masterClrMapping/>
  </p:clrMapOvr>
  <p:transition>
    <p:wheel/>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2142C2-C683-46C8-A29C-6DB307848196}" type="datetime1">
              <a:rPr lang="en-US" smtClean="0"/>
              <a:t>5/17/2017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AD2D31-1799-4916-98C7-CAC86B51FA2C}"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heel/>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0549634B-A1D3-4173-8B86-7745CC3D64F3}" type="datetime1">
              <a:rPr lang="en-US" smtClean="0"/>
              <a:t>5/17/2017</a:t>
            </a:fld>
            <a:endParaRPr lang="en-US"/>
          </a:p>
        </p:txBody>
      </p:sp>
      <p:sp>
        <p:nvSpPr>
          <p:cNvPr id="9" name="Slide Number Placeholder 8"/>
          <p:cNvSpPr>
            <a:spLocks noGrp="1"/>
          </p:cNvSpPr>
          <p:nvPr>
            <p:ph type="sldNum" sz="quarter" idx="11"/>
          </p:nvPr>
        </p:nvSpPr>
        <p:spPr/>
        <p:txBody>
          <a:bodyPr/>
          <a:lstStyle/>
          <a:p>
            <a:fld id="{93AD2D31-1799-4916-98C7-CAC86B51FA2C}"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transition>
    <p:wheel/>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93AD2D31-1799-4916-98C7-CAC86B51FA2C}"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9E6D3F60-4787-46DA-8366-1B9E3C1D4CCE}" type="datetime1">
              <a:rPr lang="en-US" smtClean="0"/>
              <a:t>5/17/2017</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ransition>
    <p:wheel/>
  </p:transition>
  <p:timing>
    <p:tnLst>
      <p:par>
        <p:cTn id="1" dur="indefinite" restart="never" nodeType="tmRoot"/>
      </p:par>
    </p:tnLst>
  </p:timing>
  <p:hf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tint val="90000"/>
              </a:schemeClr>
            </a:gs>
            <a:gs pos="75000">
              <a:schemeClr val="bg1">
                <a:shade val="100000"/>
                <a:satMod val="115000"/>
              </a:schemeClr>
            </a:gs>
            <a:gs pos="100000">
              <a:schemeClr val="bg1">
                <a:shade val="70000"/>
                <a:satMod val="130000"/>
              </a:schemeClr>
            </a:gs>
          </a:gsLst>
          <a:path path="circle">
            <a:fillToRect l="20000" t="50000" r="100000" b="50000"/>
          </a:path>
        </a:gra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ln>
            <a:solidFill>
              <a:schemeClr val="tx1"/>
            </a:solidFill>
          </a:ln>
        </p:spPr>
        <p:txBody>
          <a:bodyPr/>
          <a:lstStyle/>
          <a:p>
            <a:fld id="{93AD2D31-1799-4916-98C7-CAC86B51FA2C}" type="slidenum">
              <a:rPr lang="en-US" smtClean="0">
                <a:solidFill>
                  <a:sysClr val="windowText" lastClr="000000"/>
                </a:solidFill>
              </a:rPr>
              <a:pPr/>
              <a:t>1</a:t>
            </a:fld>
            <a:endParaRPr lang="en-US">
              <a:solidFill>
                <a:sysClr val="windowText" lastClr="000000"/>
              </a:solidFill>
            </a:endParaRPr>
          </a:p>
        </p:txBody>
      </p:sp>
      <p:sp>
        <p:nvSpPr>
          <p:cNvPr id="4" name="Rectangle 3"/>
          <p:cNvSpPr/>
          <p:nvPr/>
        </p:nvSpPr>
        <p:spPr>
          <a:xfrm>
            <a:off x="685800" y="1371600"/>
            <a:ext cx="7391400" cy="1384995"/>
          </a:xfrm>
          <a:prstGeom prst="rect">
            <a:avLst/>
          </a:prstGeom>
          <a:solidFill>
            <a:schemeClr val="tx1"/>
          </a:solidFill>
        </p:spPr>
        <p:style>
          <a:lnRef idx="2">
            <a:schemeClr val="accent6"/>
          </a:lnRef>
          <a:fillRef idx="1">
            <a:schemeClr val="lt1"/>
          </a:fillRef>
          <a:effectRef idx="0">
            <a:schemeClr val="accent6"/>
          </a:effectRef>
          <a:fontRef idx="minor">
            <a:schemeClr val="dk1"/>
          </a:fontRef>
        </p:style>
        <p:txBody>
          <a:bodyPr wrap="square">
            <a:spAutoFit/>
          </a:bodyPr>
          <a:lstStyle/>
          <a:p>
            <a:pPr algn="ctr"/>
            <a:r>
              <a:rPr lang="en-US" sz="2800" b="1" dirty="0">
                <a:solidFill>
                  <a:schemeClr val="bg1"/>
                </a:solidFill>
                <a:latin typeface="Times New Roman" pitchFamily="18" charset="0"/>
                <a:cs typeface="Times New Roman" pitchFamily="18" charset="0"/>
              </a:rPr>
              <a:t> </a:t>
            </a:r>
            <a:r>
              <a:rPr lang="en-US" sz="2800" b="1" cap="all" dirty="0" err="1">
                <a:solidFill>
                  <a:schemeClr val="bg1"/>
                </a:solidFill>
                <a:latin typeface="Times New Roman" pitchFamily="18" charset="0"/>
                <a:cs typeface="Times New Roman" pitchFamily="18" charset="0"/>
              </a:rPr>
              <a:t>BAg</a:t>
            </a:r>
            <a:r>
              <a:rPr lang="en-US" sz="2800" b="1" cap="all" dirty="0">
                <a:solidFill>
                  <a:schemeClr val="bg1"/>
                </a:solidFill>
                <a:latin typeface="Times New Roman" pitchFamily="18" charset="0"/>
                <a:cs typeface="Times New Roman" pitchFamily="18" charset="0"/>
              </a:rPr>
              <a:t>-of-concept based Keyword Extraction from Arabic Documents</a:t>
            </a:r>
            <a:endParaRPr lang="en-US" sz="2800" dirty="0">
              <a:solidFill>
                <a:schemeClr val="bg1"/>
              </a:solidFill>
              <a:latin typeface="Times New Roman" pitchFamily="18" charset="0"/>
              <a:cs typeface="Times New Roman" pitchFamily="18" charset="0"/>
            </a:endParaRPr>
          </a:p>
        </p:txBody>
      </p:sp>
      <p:sp>
        <p:nvSpPr>
          <p:cNvPr id="5" name="TextBox 4"/>
          <p:cNvSpPr txBox="1"/>
          <p:nvPr/>
        </p:nvSpPr>
        <p:spPr>
          <a:xfrm>
            <a:off x="2057400" y="4343400"/>
            <a:ext cx="3977185" cy="523220"/>
          </a:xfrm>
          <a:prstGeom prst="rect">
            <a:avLst/>
          </a:prstGeom>
          <a:solidFill>
            <a:schemeClr val="tx1"/>
          </a:solidFill>
          <a:scene3d>
            <a:camera prst="orthographicFront"/>
            <a:lightRig rig="threePt" dir="t"/>
          </a:scene3d>
          <a:sp3d>
            <a:bevelT/>
          </a:sp3d>
        </p:spPr>
        <p:txBody>
          <a:bodyPr wrap="square" rtlCol="0">
            <a:spAutoFit/>
          </a:bodyPr>
          <a:lstStyle/>
          <a:p>
            <a:pPr algn="ctr"/>
            <a:r>
              <a:rPr lang="en-US" sz="2800" dirty="0" smtClean="0">
                <a:solidFill>
                  <a:schemeClr val="bg1"/>
                </a:solidFill>
                <a:latin typeface="Times New Roman" pitchFamily="18" charset="0"/>
                <a:cs typeface="Times New Roman" pitchFamily="18" charset="0"/>
              </a:rPr>
              <a:t>Dr. Arafat </a:t>
            </a:r>
            <a:r>
              <a:rPr lang="en-US" sz="2800" dirty="0" err="1" smtClean="0">
                <a:solidFill>
                  <a:schemeClr val="bg1"/>
                </a:solidFill>
                <a:latin typeface="Times New Roman" pitchFamily="18" charset="0"/>
                <a:cs typeface="Times New Roman" pitchFamily="18" charset="0"/>
              </a:rPr>
              <a:t>Awajan</a:t>
            </a:r>
            <a:endParaRPr lang="en-US" sz="2800" dirty="0">
              <a:solidFill>
                <a:schemeClr val="bg1"/>
              </a:solidFill>
              <a:latin typeface="Times New Roman" pitchFamily="18" charset="0"/>
              <a:cs typeface="Times New Roman" pitchFamily="18" charset="0"/>
            </a:endParaRPr>
          </a:p>
        </p:txBody>
      </p:sp>
      <p:sp>
        <p:nvSpPr>
          <p:cNvPr id="7" name="TextBox 6"/>
          <p:cNvSpPr txBox="1"/>
          <p:nvPr/>
        </p:nvSpPr>
        <p:spPr>
          <a:xfrm>
            <a:off x="2057400" y="3815503"/>
            <a:ext cx="3977185" cy="523220"/>
          </a:xfrm>
          <a:prstGeom prst="rect">
            <a:avLst/>
          </a:prstGeom>
          <a:solidFill>
            <a:schemeClr val="tx1"/>
          </a:solidFill>
          <a:scene3d>
            <a:camera prst="orthographicFront"/>
            <a:lightRig rig="threePt" dir="t"/>
          </a:scene3d>
          <a:sp3d>
            <a:bevelT/>
          </a:sp3d>
        </p:spPr>
        <p:txBody>
          <a:bodyPr wrap="square" rtlCol="0">
            <a:spAutoFit/>
          </a:bodyPr>
          <a:lstStyle/>
          <a:p>
            <a:pPr algn="ctr"/>
            <a:r>
              <a:rPr lang="en-US" sz="2800" dirty="0" smtClean="0">
                <a:solidFill>
                  <a:schemeClr val="bg1"/>
                </a:solidFill>
                <a:latin typeface="Times New Roman" pitchFamily="18" charset="0"/>
                <a:cs typeface="Times New Roman" pitchFamily="18" charset="0"/>
              </a:rPr>
              <a:t>Dima Suleiman</a:t>
            </a:r>
            <a:endParaRPr lang="en-US" sz="2800" dirty="0">
              <a:solidFill>
                <a:schemeClr val="bg1"/>
              </a:solidFill>
              <a:latin typeface="Times New Roman" pitchFamily="18" charset="0"/>
              <a:cs typeface="Times New Roman" pitchFamily="18"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ln>
            <a:solidFill>
              <a:schemeClr val="tx1"/>
            </a:solidFill>
          </a:ln>
        </p:spPr>
        <p:txBody>
          <a:bodyPr/>
          <a:lstStyle/>
          <a:p>
            <a:fld id="{93AD2D31-1799-4916-98C7-CAC86B51FA2C}" type="slidenum">
              <a:rPr lang="en-US" smtClean="0">
                <a:solidFill>
                  <a:sysClr val="windowText" lastClr="000000"/>
                </a:solidFill>
              </a:rPr>
              <a:pPr/>
              <a:t>10</a:t>
            </a:fld>
            <a:endParaRPr lang="en-US">
              <a:solidFill>
                <a:sysClr val="windowText" lastClr="000000"/>
              </a:solidFill>
            </a:endParaRPr>
          </a:p>
        </p:txBody>
      </p:sp>
      <p:sp>
        <p:nvSpPr>
          <p:cNvPr id="2" name="Pentagon 1"/>
          <p:cNvSpPr/>
          <p:nvPr/>
        </p:nvSpPr>
        <p:spPr>
          <a:xfrm>
            <a:off x="381000" y="533400"/>
            <a:ext cx="3581400" cy="609600"/>
          </a:xfrm>
          <a:prstGeom prst="homePlate">
            <a:avLst/>
          </a:prstGeom>
          <a:solidFill>
            <a:schemeClr val="accent6">
              <a:lumMod val="75000"/>
            </a:schemeClr>
          </a:solidFill>
          <a:ln>
            <a:solidFill>
              <a:srgbClr val="5C2C0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latin typeface="Times New Roman" pitchFamily="18" charset="0"/>
              <a:cs typeface="Times New Roman" pitchFamily="18" charset="0"/>
            </a:endParaRPr>
          </a:p>
          <a:p>
            <a:pPr algn="ctr"/>
            <a:r>
              <a:rPr lang="en-US" sz="3200" b="1" dirty="0" smtClean="0">
                <a:latin typeface="Times New Roman" pitchFamily="18" charset="0"/>
                <a:cs typeface="Times New Roman" pitchFamily="18" charset="0"/>
              </a:rPr>
              <a:t>Proposed </a:t>
            </a:r>
            <a:r>
              <a:rPr lang="en-US" sz="3200" b="1" dirty="0">
                <a:latin typeface="Times New Roman" pitchFamily="18" charset="0"/>
                <a:cs typeface="Times New Roman" pitchFamily="18" charset="0"/>
              </a:rPr>
              <a:t>System</a:t>
            </a:r>
          </a:p>
          <a:p>
            <a:pPr algn="ctr"/>
            <a:endParaRPr lang="en-US" sz="3200" b="1" dirty="0">
              <a:latin typeface="Times New Roman" pitchFamily="18" charset="0"/>
              <a:cs typeface="Times New Roman" pitchFamily="18" charset="0"/>
            </a:endParaRPr>
          </a:p>
        </p:txBody>
      </p:sp>
      <p:sp>
        <p:nvSpPr>
          <p:cNvPr id="21" name="Rectangle 20"/>
          <p:cNvSpPr/>
          <p:nvPr/>
        </p:nvSpPr>
        <p:spPr>
          <a:xfrm>
            <a:off x="838200" y="5900238"/>
            <a:ext cx="2344103" cy="461832"/>
          </a:xfrm>
          <a:prstGeom prst="rect">
            <a:avLst/>
          </a:prstGeom>
          <a:gradFill flip="none" rotWithShape="1">
            <a:gsLst>
              <a:gs pos="6000">
                <a:schemeClr val="tx1"/>
              </a:gs>
              <a:gs pos="61000">
                <a:srgbClr val="FF0000">
                  <a:shade val="67500"/>
                  <a:satMod val="115000"/>
                </a:srgbClr>
              </a:gs>
              <a:gs pos="100000">
                <a:srgbClr val="FF0000">
                  <a:shade val="100000"/>
                  <a:satMod val="115000"/>
                </a:srgbClr>
              </a:gs>
            </a:gsLst>
            <a:lin ang="18900000" scaled="1"/>
            <a:tileRect/>
          </a:gra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1400" b="1">
                <a:solidFill>
                  <a:srgbClr val="FFFFFF"/>
                </a:solidFill>
                <a:effectLst/>
                <a:latin typeface="Book Antiqua"/>
                <a:ea typeface="Book Antiqua"/>
                <a:cs typeface="Arial"/>
              </a:rPr>
              <a:t>Extraction of keywords</a:t>
            </a:r>
            <a:endParaRPr lang="en-US" sz="1100">
              <a:effectLst/>
              <a:ea typeface="Calibri"/>
              <a:cs typeface="Arial"/>
            </a:endParaRPr>
          </a:p>
        </p:txBody>
      </p:sp>
      <p:sp>
        <p:nvSpPr>
          <p:cNvPr id="23" name="Rectangle 22"/>
          <p:cNvSpPr/>
          <p:nvPr/>
        </p:nvSpPr>
        <p:spPr>
          <a:xfrm>
            <a:off x="838200" y="2819771"/>
            <a:ext cx="2344671" cy="461832"/>
          </a:xfrm>
          <a:prstGeom prst="rect">
            <a:avLst/>
          </a:prstGeom>
          <a:gradFill flip="none" rotWithShape="1">
            <a:gsLst>
              <a:gs pos="6000">
                <a:schemeClr val="tx1"/>
              </a:gs>
              <a:gs pos="61000">
                <a:srgbClr val="FF0000">
                  <a:shade val="67500"/>
                  <a:satMod val="115000"/>
                </a:srgbClr>
              </a:gs>
              <a:gs pos="100000">
                <a:srgbClr val="FF0000">
                  <a:shade val="100000"/>
                  <a:satMod val="115000"/>
                </a:srgbClr>
              </a:gs>
            </a:gsLst>
            <a:lin ang="18900000" scaled="1"/>
            <a:tileRect/>
          </a:gra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1400" b="1" dirty="0">
                <a:solidFill>
                  <a:srgbClr val="FFFFFF"/>
                </a:solidFill>
                <a:effectLst/>
                <a:latin typeface="Book Antiqua"/>
                <a:ea typeface="Book Antiqua"/>
                <a:cs typeface="Arial"/>
              </a:rPr>
              <a:t>Tokenization</a:t>
            </a:r>
            <a:endParaRPr lang="en-US" sz="1100" dirty="0">
              <a:effectLst/>
              <a:ea typeface="Calibri"/>
              <a:cs typeface="Arial"/>
            </a:endParaRPr>
          </a:p>
        </p:txBody>
      </p:sp>
      <p:sp>
        <p:nvSpPr>
          <p:cNvPr id="24" name="Rectangle 23"/>
          <p:cNvSpPr/>
          <p:nvPr/>
        </p:nvSpPr>
        <p:spPr>
          <a:xfrm>
            <a:off x="838200" y="3589889"/>
            <a:ext cx="2344671" cy="461832"/>
          </a:xfrm>
          <a:prstGeom prst="rect">
            <a:avLst/>
          </a:prstGeom>
          <a:gradFill flip="none" rotWithShape="1">
            <a:gsLst>
              <a:gs pos="6000">
                <a:schemeClr val="tx1"/>
              </a:gs>
              <a:gs pos="61000">
                <a:srgbClr val="FF0000">
                  <a:shade val="67500"/>
                  <a:satMod val="115000"/>
                </a:srgbClr>
              </a:gs>
              <a:gs pos="100000">
                <a:srgbClr val="FF0000">
                  <a:shade val="100000"/>
                  <a:satMod val="115000"/>
                </a:srgbClr>
              </a:gs>
            </a:gsLst>
            <a:path path="circle">
              <a:fillToRect l="100000" t="100000"/>
            </a:path>
            <a:tileRect r="-100000" b="-100000"/>
          </a:gra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1400" b="1" dirty="0" smtClean="0">
                <a:solidFill>
                  <a:srgbClr val="FFFFFF"/>
                </a:solidFill>
                <a:effectLst/>
                <a:latin typeface="Book Antiqua"/>
                <a:ea typeface="Book Antiqua"/>
                <a:cs typeface="Arial"/>
              </a:rPr>
              <a:t>Bag-of-Concept (</a:t>
            </a:r>
            <a:r>
              <a:rPr lang="en-US" sz="1400" b="1" dirty="0" err="1" smtClean="0">
                <a:solidFill>
                  <a:srgbClr val="FFFFFF"/>
                </a:solidFill>
                <a:effectLst/>
                <a:latin typeface="Book Antiqua"/>
                <a:ea typeface="Book Antiqua"/>
                <a:cs typeface="Arial"/>
              </a:rPr>
              <a:t>BoC</a:t>
            </a:r>
            <a:r>
              <a:rPr lang="en-US" sz="1400" b="1" dirty="0" smtClean="0">
                <a:solidFill>
                  <a:srgbClr val="FFFFFF"/>
                </a:solidFill>
                <a:effectLst/>
                <a:latin typeface="Book Antiqua"/>
                <a:ea typeface="Book Antiqua"/>
                <a:cs typeface="Arial"/>
              </a:rPr>
              <a:t>)</a:t>
            </a:r>
            <a:endParaRPr lang="en-US" sz="1100" dirty="0">
              <a:effectLst/>
              <a:ea typeface="Calibri"/>
              <a:cs typeface="Arial"/>
            </a:endParaRPr>
          </a:p>
        </p:txBody>
      </p:sp>
      <p:sp>
        <p:nvSpPr>
          <p:cNvPr id="25" name="Rectangle 24"/>
          <p:cNvSpPr/>
          <p:nvPr/>
        </p:nvSpPr>
        <p:spPr>
          <a:xfrm>
            <a:off x="838200" y="4360005"/>
            <a:ext cx="2344103" cy="461832"/>
          </a:xfrm>
          <a:prstGeom prst="rect">
            <a:avLst/>
          </a:prstGeom>
          <a:gradFill flip="none" rotWithShape="1">
            <a:gsLst>
              <a:gs pos="6000">
                <a:schemeClr val="tx1"/>
              </a:gs>
              <a:gs pos="61000">
                <a:srgbClr val="FF0000">
                  <a:shade val="67500"/>
                  <a:satMod val="115000"/>
                </a:srgbClr>
              </a:gs>
              <a:gs pos="100000">
                <a:srgbClr val="FF0000">
                  <a:shade val="100000"/>
                  <a:satMod val="115000"/>
                </a:srgbClr>
              </a:gs>
            </a:gsLst>
            <a:lin ang="18900000" scaled="1"/>
            <a:tileRect/>
          </a:gra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1400" b="1">
                <a:solidFill>
                  <a:srgbClr val="FFFFFF"/>
                </a:solidFill>
                <a:effectLst/>
                <a:latin typeface="Book Antiqua"/>
                <a:ea typeface="Book Antiqua"/>
                <a:cs typeface="Arial"/>
              </a:rPr>
              <a:t>Clustering</a:t>
            </a:r>
            <a:endParaRPr lang="en-US" sz="1100">
              <a:effectLst/>
              <a:ea typeface="Calibri"/>
              <a:cs typeface="Arial"/>
            </a:endParaRPr>
          </a:p>
        </p:txBody>
      </p:sp>
      <p:sp>
        <p:nvSpPr>
          <p:cNvPr id="26" name="Rectangle 25"/>
          <p:cNvSpPr/>
          <p:nvPr/>
        </p:nvSpPr>
        <p:spPr>
          <a:xfrm>
            <a:off x="838200" y="5130121"/>
            <a:ext cx="2344103" cy="461832"/>
          </a:xfrm>
          <a:prstGeom prst="rect">
            <a:avLst/>
          </a:prstGeom>
          <a:gradFill flip="none" rotWithShape="1">
            <a:gsLst>
              <a:gs pos="6000">
                <a:schemeClr val="tx1"/>
              </a:gs>
              <a:gs pos="61000">
                <a:srgbClr val="FF0000">
                  <a:shade val="67500"/>
                  <a:satMod val="115000"/>
                </a:srgbClr>
              </a:gs>
              <a:gs pos="100000">
                <a:srgbClr val="FF0000">
                  <a:shade val="100000"/>
                  <a:satMod val="115000"/>
                </a:srgbClr>
              </a:gs>
            </a:gsLst>
            <a:path path="circle">
              <a:fillToRect l="100000" t="100000"/>
            </a:path>
            <a:tileRect r="-100000" b="-100000"/>
          </a:gra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endParaRPr lang="en-US" sz="1400" b="1" dirty="0" smtClean="0">
              <a:solidFill>
                <a:srgbClr val="FFFFFF"/>
              </a:solidFill>
              <a:effectLst/>
              <a:latin typeface="Book Antiqua"/>
              <a:ea typeface="Book Antiqua"/>
              <a:cs typeface="Arial"/>
            </a:endParaRPr>
          </a:p>
          <a:p>
            <a:pPr marL="0" marR="0" algn="ctr">
              <a:lnSpc>
                <a:spcPct val="115000"/>
              </a:lnSpc>
              <a:spcBef>
                <a:spcPts val="0"/>
              </a:spcBef>
              <a:spcAft>
                <a:spcPts val="1000"/>
              </a:spcAft>
            </a:pPr>
            <a:r>
              <a:rPr lang="en-US" sz="1400" b="1" dirty="0" smtClean="0">
                <a:solidFill>
                  <a:srgbClr val="FFFFFF"/>
                </a:solidFill>
                <a:effectLst/>
                <a:latin typeface="Book Antiqua"/>
                <a:ea typeface="Book Antiqua"/>
                <a:cs typeface="Arial"/>
              </a:rPr>
              <a:t>N- </a:t>
            </a:r>
            <a:r>
              <a:rPr lang="en-US" sz="1400" b="1" dirty="0">
                <a:solidFill>
                  <a:srgbClr val="FFFFFF"/>
                </a:solidFill>
                <a:effectLst/>
                <a:latin typeface="Book Antiqua"/>
                <a:ea typeface="Book Antiqua"/>
                <a:cs typeface="Arial"/>
              </a:rPr>
              <a:t>grams frequency</a:t>
            </a:r>
            <a:endParaRPr lang="en-US" sz="1100" dirty="0">
              <a:effectLst/>
              <a:ea typeface="Calibri"/>
              <a:cs typeface="Arial"/>
            </a:endParaRPr>
          </a:p>
          <a:p>
            <a:pPr marL="0" marR="0" algn="ctr">
              <a:lnSpc>
                <a:spcPct val="115000"/>
              </a:lnSpc>
              <a:spcBef>
                <a:spcPts val="0"/>
              </a:spcBef>
              <a:spcAft>
                <a:spcPts val="1000"/>
              </a:spcAft>
            </a:pPr>
            <a:r>
              <a:rPr lang="en-US" sz="1400" b="1" dirty="0">
                <a:solidFill>
                  <a:srgbClr val="FFFFFF"/>
                </a:solidFill>
                <a:effectLst/>
                <a:latin typeface="Book Antiqua"/>
                <a:ea typeface="Book Antiqua"/>
                <a:cs typeface="Arial"/>
              </a:rPr>
              <a:t> </a:t>
            </a:r>
            <a:endParaRPr lang="en-US" sz="1100" dirty="0">
              <a:effectLst/>
              <a:ea typeface="Calibri"/>
              <a:cs typeface="Arial"/>
            </a:endParaRPr>
          </a:p>
        </p:txBody>
      </p:sp>
      <p:cxnSp>
        <p:nvCxnSpPr>
          <p:cNvPr id="27" name="Straight Arrow Connector 26"/>
          <p:cNvCxnSpPr/>
          <p:nvPr/>
        </p:nvCxnSpPr>
        <p:spPr>
          <a:xfrm>
            <a:off x="6920170" y="3044572"/>
            <a:ext cx="0" cy="273914"/>
          </a:xfrm>
          <a:prstGeom prst="straightConnector1">
            <a:avLst/>
          </a:prstGeom>
          <a:gradFill flip="none" rotWithShape="1">
            <a:gsLst>
              <a:gs pos="6000">
                <a:schemeClr val="tx1"/>
              </a:gs>
              <a:gs pos="61000">
                <a:srgbClr val="FF0000">
                  <a:shade val="67500"/>
                  <a:satMod val="115000"/>
                </a:srgbClr>
              </a:gs>
              <a:gs pos="100000">
                <a:srgbClr val="FF0000">
                  <a:shade val="100000"/>
                  <a:satMod val="115000"/>
                </a:srgbClr>
              </a:gs>
            </a:gsLst>
            <a:lin ang="18900000" scaled="1"/>
            <a:tileRect/>
          </a:gradFill>
          <a:ln w="38100">
            <a:solidFill>
              <a:schemeClr val="tx1"/>
            </a:solidFill>
            <a:tailEnd type="stealth"/>
          </a:ln>
        </p:spPr>
        <p:style>
          <a:lnRef idx="2">
            <a:schemeClr val="accent1">
              <a:shade val="50000"/>
            </a:schemeClr>
          </a:lnRef>
          <a:fillRef idx="1">
            <a:schemeClr val="accent1"/>
          </a:fillRef>
          <a:effectRef idx="0">
            <a:schemeClr val="accent1"/>
          </a:effectRef>
          <a:fontRef idx="minor">
            <a:schemeClr val="lt1"/>
          </a:fontRef>
        </p:style>
      </p:cxnSp>
      <p:cxnSp>
        <p:nvCxnSpPr>
          <p:cNvPr id="28" name="Straight Arrow Connector 27"/>
          <p:cNvCxnSpPr/>
          <p:nvPr/>
        </p:nvCxnSpPr>
        <p:spPr>
          <a:xfrm>
            <a:off x="2007964" y="2528838"/>
            <a:ext cx="0" cy="273914"/>
          </a:xfrm>
          <a:prstGeom prst="straightConnector1">
            <a:avLst/>
          </a:prstGeom>
          <a:gradFill flip="none" rotWithShape="1">
            <a:gsLst>
              <a:gs pos="6000">
                <a:schemeClr val="tx1"/>
              </a:gs>
              <a:gs pos="61000">
                <a:srgbClr val="FF0000">
                  <a:shade val="67500"/>
                  <a:satMod val="115000"/>
                </a:srgbClr>
              </a:gs>
              <a:gs pos="100000">
                <a:srgbClr val="FF0000">
                  <a:shade val="100000"/>
                  <a:satMod val="115000"/>
                </a:srgbClr>
              </a:gs>
            </a:gsLst>
            <a:lin ang="18900000" scaled="1"/>
            <a:tileRect/>
          </a:gradFill>
          <a:ln w="38100">
            <a:solidFill>
              <a:schemeClr val="tx1"/>
            </a:solidFill>
            <a:tailEnd type="stealth"/>
          </a:ln>
        </p:spPr>
        <p:style>
          <a:lnRef idx="2">
            <a:schemeClr val="accent1">
              <a:shade val="50000"/>
            </a:schemeClr>
          </a:lnRef>
          <a:fillRef idx="1">
            <a:schemeClr val="accent1"/>
          </a:fillRef>
          <a:effectRef idx="0">
            <a:schemeClr val="accent1"/>
          </a:effectRef>
          <a:fontRef idx="minor">
            <a:schemeClr val="lt1"/>
          </a:fontRef>
        </p:style>
      </p:cxnSp>
      <p:cxnSp>
        <p:nvCxnSpPr>
          <p:cNvPr id="29" name="Straight Arrow Connector 28"/>
          <p:cNvCxnSpPr/>
          <p:nvPr/>
        </p:nvCxnSpPr>
        <p:spPr>
          <a:xfrm>
            <a:off x="2006068" y="5609305"/>
            <a:ext cx="0" cy="273914"/>
          </a:xfrm>
          <a:prstGeom prst="straightConnector1">
            <a:avLst/>
          </a:prstGeom>
          <a:gradFill flip="none" rotWithShape="1">
            <a:gsLst>
              <a:gs pos="6000">
                <a:schemeClr val="tx1"/>
              </a:gs>
              <a:gs pos="61000">
                <a:srgbClr val="FF0000">
                  <a:shade val="67500"/>
                  <a:satMod val="115000"/>
                </a:srgbClr>
              </a:gs>
              <a:gs pos="100000">
                <a:srgbClr val="FF0000">
                  <a:shade val="100000"/>
                  <a:satMod val="115000"/>
                </a:srgbClr>
              </a:gs>
            </a:gsLst>
            <a:lin ang="18900000" scaled="1"/>
            <a:tileRect/>
          </a:gradFill>
          <a:ln w="38100">
            <a:solidFill>
              <a:schemeClr val="tx1"/>
            </a:solidFill>
            <a:tailEnd type="stealth"/>
          </a:ln>
        </p:spPr>
        <p:style>
          <a:lnRef idx="2">
            <a:schemeClr val="accent1">
              <a:shade val="50000"/>
            </a:schemeClr>
          </a:lnRef>
          <a:fillRef idx="1">
            <a:schemeClr val="accent1"/>
          </a:fillRef>
          <a:effectRef idx="0">
            <a:schemeClr val="accent1"/>
          </a:effectRef>
          <a:fontRef idx="minor">
            <a:schemeClr val="lt1"/>
          </a:fontRef>
        </p:style>
      </p:cxnSp>
      <p:cxnSp>
        <p:nvCxnSpPr>
          <p:cNvPr id="30" name="Straight Arrow Connector 29"/>
          <p:cNvCxnSpPr/>
          <p:nvPr/>
        </p:nvCxnSpPr>
        <p:spPr>
          <a:xfrm>
            <a:off x="2007964" y="4069072"/>
            <a:ext cx="0" cy="273914"/>
          </a:xfrm>
          <a:prstGeom prst="straightConnector1">
            <a:avLst/>
          </a:prstGeom>
          <a:gradFill flip="none" rotWithShape="1">
            <a:gsLst>
              <a:gs pos="6000">
                <a:schemeClr val="tx1"/>
              </a:gs>
              <a:gs pos="61000">
                <a:srgbClr val="FF0000">
                  <a:shade val="67500"/>
                  <a:satMod val="115000"/>
                </a:srgbClr>
              </a:gs>
              <a:gs pos="100000">
                <a:srgbClr val="FF0000">
                  <a:shade val="100000"/>
                  <a:satMod val="115000"/>
                </a:srgbClr>
              </a:gs>
            </a:gsLst>
            <a:lin ang="18900000" scaled="1"/>
            <a:tileRect/>
          </a:gradFill>
          <a:ln w="38100">
            <a:solidFill>
              <a:schemeClr val="tx1"/>
            </a:solidFill>
            <a:tailEnd type="stealth"/>
          </a:ln>
        </p:spPr>
        <p:style>
          <a:lnRef idx="2">
            <a:schemeClr val="accent1">
              <a:shade val="50000"/>
            </a:schemeClr>
          </a:lnRef>
          <a:fillRef idx="1">
            <a:schemeClr val="accent1"/>
          </a:fillRef>
          <a:effectRef idx="0">
            <a:schemeClr val="accent1"/>
          </a:effectRef>
          <a:fontRef idx="minor">
            <a:schemeClr val="lt1"/>
          </a:fontRef>
        </p:style>
      </p:cxnSp>
      <p:sp>
        <p:nvSpPr>
          <p:cNvPr id="31" name="Oval 30"/>
          <p:cNvSpPr/>
          <p:nvPr/>
        </p:nvSpPr>
        <p:spPr>
          <a:xfrm>
            <a:off x="1143538" y="1981200"/>
            <a:ext cx="1697677" cy="564752"/>
          </a:xfrm>
          <a:prstGeom prst="ellipse">
            <a:avLst/>
          </a:prstGeom>
          <a:gradFill flip="none" rotWithShape="1">
            <a:gsLst>
              <a:gs pos="6000">
                <a:schemeClr val="tx1"/>
              </a:gs>
              <a:gs pos="61000">
                <a:srgbClr val="FF0000">
                  <a:shade val="67500"/>
                  <a:satMod val="115000"/>
                </a:srgbClr>
              </a:gs>
              <a:gs pos="100000">
                <a:srgbClr val="FF0000">
                  <a:shade val="100000"/>
                  <a:satMod val="115000"/>
                </a:srgbClr>
              </a:gs>
            </a:gsLst>
            <a:lin ang="18900000" scaled="1"/>
            <a:tileRect/>
          </a:gra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1400" b="1">
                <a:solidFill>
                  <a:srgbClr val="FFFFFF"/>
                </a:solidFill>
                <a:effectLst/>
                <a:latin typeface="Book Antiqua"/>
                <a:ea typeface="Book Antiqua"/>
                <a:cs typeface="Arial"/>
              </a:rPr>
              <a:t>Start</a:t>
            </a:r>
            <a:endParaRPr lang="en-US" sz="1100">
              <a:effectLst/>
              <a:ea typeface="Calibri"/>
              <a:cs typeface="Arial"/>
            </a:endParaRPr>
          </a:p>
        </p:txBody>
      </p:sp>
      <p:cxnSp>
        <p:nvCxnSpPr>
          <p:cNvPr id="32" name="Straight Arrow Connector 31"/>
          <p:cNvCxnSpPr/>
          <p:nvPr/>
        </p:nvCxnSpPr>
        <p:spPr>
          <a:xfrm>
            <a:off x="1993854" y="4822074"/>
            <a:ext cx="0" cy="273914"/>
          </a:xfrm>
          <a:prstGeom prst="straightConnector1">
            <a:avLst/>
          </a:prstGeom>
          <a:gradFill flip="none" rotWithShape="1">
            <a:gsLst>
              <a:gs pos="6000">
                <a:schemeClr val="tx1"/>
              </a:gs>
              <a:gs pos="61000">
                <a:srgbClr val="FF0000">
                  <a:shade val="67500"/>
                  <a:satMod val="115000"/>
                </a:srgbClr>
              </a:gs>
              <a:gs pos="100000">
                <a:srgbClr val="FF0000">
                  <a:shade val="100000"/>
                  <a:satMod val="115000"/>
                </a:srgbClr>
              </a:gs>
            </a:gsLst>
            <a:lin ang="18900000" scaled="1"/>
            <a:tileRect/>
          </a:gradFill>
          <a:ln w="38100">
            <a:solidFill>
              <a:schemeClr val="tx1"/>
            </a:solidFill>
            <a:tailEnd type="stealth"/>
          </a:ln>
        </p:spPr>
        <p:style>
          <a:lnRef idx="2">
            <a:schemeClr val="accent1">
              <a:shade val="50000"/>
            </a:schemeClr>
          </a:lnRef>
          <a:fillRef idx="1">
            <a:schemeClr val="accent1"/>
          </a:fillRef>
          <a:effectRef idx="0">
            <a:schemeClr val="accent1"/>
          </a:effectRef>
          <a:fontRef idx="minor">
            <a:schemeClr val="lt1"/>
          </a:fontRef>
        </p:style>
      </p:cxnSp>
      <p:cxnSp>
        <p:nvCxnSpPr>
          <p:cNvPr id="33" name="Straight Arrow Connector 32"/>
          <p:cNvCxnSpPr/>
          <p:nvPr/>
        </p:nvCxnSpPr>
        <p:spPr>
          <a:xfrm>
            <a:off x="2006075" y="3305930"/>
            <a:ext cx="0" cy="273914"/>
          </a:xfrm>
          <a:prstGeom prst="straightConnector1">
            <a:avLst/>
          </a:prstGeom>
          <a:gradFill flip="none" rotWithShape="1">
            <a:gsLst>
              <a:gs pos="6000">
                <a:schemeClr val="tx1"/>
              </a:gs>
              <a:gs pos="61000">
                <a:srgbClr val="FF0000">
                  <a:shade val="67500"/>
                  <a:satMod val="115000"/>
                </a:srgbClr>
              </a:gs>
              <a:gs pos="100000">
                <a:srgbClr val="FF0000">
                  <a:shade val="100000"/>
                  <a:satMod val="115000"/>
                </a:srgbClr>
              </a:gs>
            </a:gsLst>
            <a:lin ang="18900000" scaled="1"/>
            <a:tileRect/>
          </a:gradFill>
          <a:ln w="38100">
            <a:solidFill>
              <a:schemeClr val="tx1"/>
            </a:solidFill>
            <a:tailEnd type="stealth"/>
          </a:ln>
        </p:spPr>
        <p:style>
          <a:lnRef idx="2">
            <a:schemeClr val="accent1">
              <a:shade val="50000"/>
            </a:schemeClr>
          </a:lnRef>
          <a:fillRef idx="1">
            <a:schemeClr val="accent1"/>
          </a:fillRef>
          <a:effectRef idx="0">
            <a:schemeClr val="accent1"/>
          </a:effectRef>
          <a:fontRef idx="minor">
            <a:schemeClr val="lt1"/>
          </a:fontRef>
        </p:style>
      </p:cxnSp>
      <p:sp>
        <p:nvSpPr>
          <p:cNvPr id="10" name="Pentagon 9"/>
          <p:cNvSpPr/>
          <p:nvPr/>
        </p:nvSpPr>
        <p:spPr>
          <a:xfrm>
            <a:off x="3584382" y="2365861"/>
            <a:ext cx="1916642" cy="802584"/>
          </a:xfrm>
          <a:prstGeom prst="homePlate">
            <a:avLst/>
          </a:prstGeom>
          <a:gradFill flip="none" rotWithShape="1">
            <a:gsLst>
              <a:gs pos="6000">
                <a:schemeClr val="tx1"/>
              </a:gs>
              <a:gs pos="61000">
                <a:srgbClr val="FF0000">
                  <a:shade val="67500"/>
                  <a:satMod val="115000"/>
                </a:srgbClr>
              </a:gs>
              <a:gs pos="100000">
                <a:srgbClr val="FF0000">
                  <a:shade val="100000"/>
                  <a:satMod val="115000"/>
                </a:srgbClr>
              </a:gs>
            </a:gsLst>
            <a:lin ang="18900000" scaled="1"/>
            <a:tileRect/>
          </a:gra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1400" b="1" dirty="0">
                <a:solidFill>
                  <a:srgbClr val="FFFFFF"/>
                </a:solidFill>
                <a:effectLst/>
                <a:latin typeface="Book Antiqua"/>
                <a:ea typeface="Book Antiqua"/>
                <a:cs typeface="Arial"/>
              </a:rPr>
              <a:t>Convert text to </a:t>
            </a:r>
            <a:r>
              <a:rPr lang="en-US" sz="1400" b="1" dirty="0" smtClean="0">
                <a:solidFill>
                  <a:srgbClr val="FFFFFF"/>
                </a:solidFill>
                <a:effectLst/>
                <a:latin typeface="Book Antiqua"/>
                <a:ea typeface="Book Antiqua"/>
                <a:cs typeface="Arial"/>
              </a:rPr>
              <a:t>words(extracting the root/stem)</a:t>
            </a:r>
            <a:endParaRPr lang="en-US" sz="1100" dirty="0">
              <a:effectLst/>
              <a:ea typeface="Calibri"/>
              <a:cs typeface="Arial"/>
            </a:endParaRPr>
          </a:p>
        </p:txBody>
      </p:sp>
      <p:sp>
        <p:nvSpPr>
          <p:cNvPr id="11" name="Rectangle 10"/>
          <p:cNvSpPr/>
          <p:nvPr/>
        </p:nvSpPr>
        <p:spPr>
          <a:xfrm>
            <a:off x="5870024" y="2482917"/>
            <a:ext cx="2109386" cy="536758"/>
          </a:xfrm>
          <a:prstGeom prst="rect">
            <a:avLst/>
          </a:prstGeom>
          <a:gradFill flip="none" rotWithShape="1">
            <a:gsLst>
              <a:gs pos="6000">
                <a:schemeClr val="tx1"/>
              </a:gs>
              <a:gs pos="61000">
                <a:srgbClr val="FF0000">
                  <a:shade val="67500"/>
                  <a:satMod val="115000"/>
                </a:srgbClr>
              </a:gs>
              <a:gs pos="100000">
                <a:srgbClr val="FF0000">
                  <a:shade val="100000"/>
                  <a:satMod val="115000"/>
                </a:srgbClr>
              </a:gs>
            </a:gsLst>
            <a:lin ang="18900000" scaled="1"/>
            <a:tileRect/>
          </a:gra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1400" b="1">
                <a:solidFill>
                  <a:srgbClr val="FFFFFF"/>
                </a:solidFill>
                <a:effectLst/>
                <a:latin typeface="Book Antiqua"/>
                <a:ea typeface="Book Antiqua"/>
                <a:cs typeface="Arial"/>
              </a:rPr>
              <a:t>Part of Speech (POS)</a:t>
            </a:r>
            <a:endParaRPr lang="en-US" sz="1100">
              <a:effectLst/>
              <a:ea typeface="Calibri"/>
              <a:cs typeface="Arial"/>
            </a:endParaRPr>
          </a:p>
        </p:txBody>
      </p:sp>
      <p:sp>
        <p:nvSpPr>
          <p:cNvPr id="12" name="Rectangle 11"/>
          <p:cNvSpPr/>
          <p:nvPr/>
        </p:nvSpPr>
        <p:spPr>
          <a:xfrm>
            <a:off x="5870024" y="3366896"/>
            <a:ext cx="2109386" cy="574188"/>
          </a:xfrm>
          <a:prstGeom prst="rect">
            <a:avLst/>
          </a:prstGeom>
          <a:gradFill flip="none" rotWithShape="1">
            <a:gsLst>
              <a:gs pos="6000">
                <a:schemeClr val="tx1"/>
              </a:gs>
              <a:gs pos="61000">
                <a:srgbClr val="FF0000">
                  <a:shade val="67500"/>
                  <a:satMod val="115000"/>
                </a:srgbClr>
              </a:gs>
              <a:gs pos="100000">
                <a:srgbClr val="FF0000">
                  <a:shade val="100000"/>
                  <a:satMod val="115000"/>
                </a:srgbClr>
              </a:gs>
            </a:gsLst>
            <a:lin ang="18900000" scaled="1"/>
            <a:tileRect/>
          </a:gra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1400" b="1">
                <a:solidFill>
                  <a:srgbClr val="FFFFFF"/>
                </a:solidFill>
                <a:effectLst/>
                <a:latin typeface="Book Antiqua"/>
                <a:ea typeface="Book Antiqua"/>
                <a:cs typeface="Arial"/>
              </a:rPr>
              <a:t>Filtering or cleaning</a:t>
            </a:r>
            <a:endParaRPr lang="en-US" sz="1100">
              <a:effectLst/>
              <a:ea typeface="Calibri"/>
              <a:cs typeface="Arial"/>
            </a:endParaRPr>
          </a:p>
        </p:txBody>
      </p:sp>
      <p:cxnSp>
        <p:nvCxnSpPr>
          <p:cNvPr id="13" name="Straight Arrow Connector 12"/>
          <p:cNvCxnSpPr/>
          <p:nvPr/>
        </p:nvCxnSpPr>
        <p:spPr>
          <a:xfrm>
            <a:off x="3175013" y="2936852"/>
            <a:ext cx="407663" cy="0"/>
          </a:xfrm>
          <a:prstGeom prst="straightConnector1">
            <a:avLst/>
          </a:prstGeom>
          <a:gradFill flip="none" rotWithShape="1">
            <a:gsLst>
              <a:gs pos="6000">
                <a:schemeClr val="tx1"/>
              </a:gs>
              <a:gs pos="61000">
                <a:srgbClr val="FF0000">
                  <a:shade val="67500"/>
                  <a:satMod val="115000"/>
                </a:srgbClr>
              </a:gs>
              <a:gs pos="100000">
                <a:srgbClr val="FF0000">
                  <a:shade val="100000"/>
                  <a:satMod val="115000"/>
                </a:srgbClr>
              </a:gs>
            </a:gsLst>
            <a:lin ang="18900000" scaled="1"/>
            <a:tileRect/>
          </a:gradFill>
          <a:ln w="38100">
            <a:solidFill>
              <a:schemeClr val="tx1"/>
            </a:solidFill>
            <a:tailEnd type="stealth"/>
          </a:ln>
        </p:spPr>
        <p:style>
          <a:lnRef idx="2">
            <a:schemeClr val="accent1">
              <a:shade val="50000"/>
            </a:schemeClr>
          </a:lnRef>
          <a:fillRef idx="1">
            <a:schemeClr val="accent1"/>
          </a:fillRef>
          <a:effectRef idx="0">
            <a:schemeClr val="accent1"/>
          </a:effectRef>
          <a:fontRef idx="minor">
            <a:schemeClr val="lt1"/>
          </a:fontRef>
        </p:style>
      </p:cxnSp>
      <p:cxnSp>
        <p:nvCxnSpPr>
          <p:cNvPr id="14" name="Straight Arrow Connector 13"/>
          <p:cNvCxnSpPr/>
          <p:nvPr/>
        </p:nvCxnSpPr>
        <p:spPr>
          <a:xfrm>
            <a:off x="5511826" y="2777721"/>
            <a:ext cx="355923" cy="0"/>
          </a:xfrm>
          <a:prstGeom prst="straightConnector1">
            <a:avLst/>
          </a:prstGeom>
          <a:gradFill flip="none" rotWithShape="1">
            <a:gsLst>
              <a:gs pos="6000">
                <a:schemeClr val="tx1"/>
              </a:gs>
              <a:gs pos="61000">
                <a:srgbClr val="FF0000">
                  <a:shade val="67500"/>
                  <a:satMod val="115000"/>
                </a:srgbClr>
              </a:gs>
              <a:gs pos="100000">
                <a:srgbClr val="FF0000">
                  <a:shade val="100000"/>
                  <a:satMod val="115000"/>
                </a:srgbClr>
              </a:gs>
            </a:gsLst>
            <a:lin ang="18900000" scaled="1"/>
            <a:tileRect/>
          </a:gradFill>
          <a:ln w="38100">
            <a:solidFill>
              <a:schemeClr val="tx1"/>
            </a:solidFill>
            <a:tailEnd type="stealth"/>
          </a:ln>
        </p:spPr>
        <p:style>
          <a:lnRef idx="2">
            <a:schemeClr val="accent1">
              <a:shade val="50000"/>
            </a:schemeClr>
          </a:lnRef>
          <a:fillRef idx="1">
            <a:schemeClr val="accent1"/>
          </a:fillRef>
          <a:effectRef idx="0">
            <a:schemeClr val="accent1"/>
          </a:effectRef>
          <a:fontRef idx="minor">
            <a:schemeClr val="lt1"/>
          </a:fontRef>
        </p:style>
      </p:cxnSp>
      <p:sp>
        <p:nvSpPr>
          <p:cNvPr id="15" name="Pentagon 14"/>
          <p:cNvSpPr/>
          <p:nvPr/>
        </p:nvSpPr>
        <p:spPr>
          <a:xfrm>
            <a:off x="3584382" y="3343005"/>
            <a:ext cx="1916642" cy="737445"/>
          </a:xfrm>
          <a:prstGeom prst="homePlate">
            <a:avLst/>
          </a:prstGeom>
          <a:gradFill flip="none" rotWithShape="1">
            <a:gsLst>
              <a:gs pos="6000">
                <a:schemeClr val="tx1"/>
              </a:gs>
              <a:gs pos="61000">
                <a:srgbClr val="FF0000">
                  <a:shade val="67500"/>
                  <a:satMod val="115000"/>
                </a:srgbClr>
              </a:gs>
              <a:gs pos="100000">
                <a:srgbClr val="FF0000">
                  <a:shade val="100000"/>
                  <a:satMod val="115000"/>
                </a:srgbClr>
              </a:gs>
            </a:gsLst>
            <a:lin ang="18900000" scaled="1"/>
            <a:tileRect/>
          </a:gra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1400" b="1" dirty="0">
                <a:solidFill>
                  <a:srgbClr val="FFFFFF"/>
                </a:solidFill>
                <a:effectLst/>
                <a:latin typeface="Book Antiqua"/>
                <a:ea typeface="Book Antiqua"/>
                <a:cs typeface="Arial"/>
              </a:rPr>
              <a:t>Calculate the weight of each stem</a:t>
            </a:r>
            <a:endParaRPr lang="en-US" sz="1100" dirty="0">
              <a:effectLst/>
              <a:ea typeface="Calibri"/>
              <a:cs typeface="Arial"/>
            </a:endParaRPr>
          </a:p>
        </p:txBody>
      </p:sp>
      <p:cxnSp>
        <p:nvCxnSpPr>
          <p:cNvPr id="16" name="Straight Arrow Connector 15"/>
          <p:cNvCxnSpPr/>
          <p:nvPr/>
        </p:nvCxnSpPr>
        <p:spPr>
          <a:xfrm>
            <a:off x="3175013" y="3749157"/>
            <a:ext cx="407663" cy="0"/>
          </a:xfrm>
          <a:prstGeom prst="straightConnector1">
            <a:avLst/>
          </a:prstGeom>
          <a:gradFill flip="none" rotWithShape="1">
            <a:gsLst>
              <a:gs pos="6000">
                <a:schemeClr val="tx1"/>
              </a:gs>
              <a:gs pos="61000">
                <a:srgbClr val="FF0000">
                  <a:shade val="67500"/>
                  <a:satMod val="115000"/>
                </a:srgbClr>
              </a:gs>
              <a:gs pos="100000">
                <a:srgbClr val="FF0000">
                  <a:shade val="100000"/>
                  <a:satMod val="115000"/>
                </a:srgbClr>
              </a:gs>
            </a:gsLst>
            <a:lin ang="18900000" scaled="1"/>
            <a:tileRect/>
          </a:gradFill>
          <a:ln w="38100">
            <a:solidFill>
              <a:schemeClr val="tx1"/>
            </a:solidFill>
            <a:tailEnd type="stealth"/>
          </a:ln>
        </p:spPr>
        <p:style>
          <a:lnRef idx="2">
            <a:schemeClr val="accent1">
              <a:shade val="50000"/>
            </a:schemeClr>
          </a:lnRef>
          <a:fillRef idx="1">
            <a:schemeClr val="accent1"/>
          </a:fillRef>
          <a:effectRef idx="0">
            <a:schemeClr val="accent1"/>
          </a:effectRef>
          <a:fontRef idx="minor">
            <a:schemeClr val="lt1"/>
          </a:fontRef>
        </p:style>
      </p:cxnSp>
      <p:sp>
        <p:nvSpPr>
          <p:cNvPr id="17" name="Pentagon 16"/>
          <p:cNvSpPr/>
          <p:nvPr/>
        </p:nvSpPr>
        <p:spPr>
          <a:xfrm>
            <a:off x="3601439" y="4226983"/>
            <a:ext cx="1916642" cy="737445"/>
          </a:xfrm>
          <a:prstGeom prst="homePlate">
            <a:avLst/>
          </a:prstGeom>
          <a:gradFill flip="none" rotWithShape="1">
            <a:gsLst>
              <a:gs pos="6000">
                <a:schemeClr val="tx1"/>
              </a:gs>
              <a:gs pos="61000">
                <a:srgbClr val="FF0000">
                  <a:shade val="67500"/>
                  <a:satMod val="115000"/>
                </a:srgbClr>
              </a:gs>
              <a:gs pos="100000">
                <a:srgbClr val="FF0000">
                  <a:shade val="100000"/>
                  <a:satMod val="115000"/>
                </a:srgbClr>
              </a:gs>
            </a:gsLst>
            <a:lin ang="18900000" scaled="1"/>
            <a:tileRect/>
          </a:gra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1400" b="1">
                <a:solidFill>
                  <a:srgbClr val="FFFFFF"/>
                </a:solidFill>
                <a:effectLst/>
                <a:latin typeface="Book Antiqua"/>
                <a:ea typeface="Book Antiqua"/>
                <a:cs typeface="Arial"/>
              </a:rPr>
              <a:t>Create classes for synonym words</a:t>
            </a:r>
            <a:endParaRPr lang="en-US" sz="1100">
              <a:effectLst/>
              <a:ea typeface="Calibri"/>
              <a:cs typeface="Arial"/>
            </a:endParaRPr>
          </a:p>
        </p:txBody>
      </p:sp>
      <p:cxnSp>
        <p:nvCxnSpPr>
          <p:cNvPr id="18" name="Straight Arrow Connector 17"/>
          <p:cNvCxnSpPr/>
          <p:nvPr/>
        </p:nvCxnSpPr>
        <p:spPr>
          <a:xfrm>
            <a:off x="3192070" y="4585353"/>
            <a:ext cx="407663" cy="0"/>
          </a:xfrm>
          <a:prstGeom prst="straightConnector1">
            <a:avLst/>
          </a:prstGeom>
          <a:gradFill flip="none" rotWithShape="1">
            <a:gsLst>
              <a:gs pos="6000">
                <a:schemeClr val="tx1"/>
              </a:gs>
              <a:gs pos="61000">
                <a:srgbClr val="FF0000">
                  <a:shade val="67500"/>
                  <a:satMod val="115000"/>
                </a:srgbClr>
              </a:gs>
              <a:gs pos="100000">
                <a:srgbClr val="FF0000">
                  <a:shade val="100000"/>
                  <a:satMod val="115000"/>
                </a:srgbClr>
              </a:gs>
            </a:gsLst>
            <a:lin ang="18900000" scaled="1"/>
            <a:tileRect/>
          </a:gradFill>
          <a:ln w="38100">
            <a:solidFill>
              <a:schemeClr val="tx1"/>
            </a:solidFill>
            <a:tailEnd type="stealth"/>
          </a:ln>
        </p:spPr>
        <p:style>
          <a:lnRef idx="2">
            <a:schemeClr val="accent1">
              <a:shade val="50000"/>
            </a:schemeClr>
          </a:lnRef>
          <a:fillRef idx="1">
            <a:schemeClr val="accent1"/>
          </a:fillRef>
          <a:effectRef idx="0">
            <a:schemeClr val="accent1"/>
          </a:effectRef>
          <a:fontRef idx="minor">
            <a:schemeClr val="lt1"/>
          </a:fontRef>
        </p:style>
      </p:cxnSp>
      <p:sp>
        <p:nvSpPr>
          <p:cNvPr id="19" name="Pentagon 18"/>
          <p:cNvSpPr/>
          <p:nvPr/>
        </p:nvSpPr>
        <p:spPr>
          <a:xfrm>
            <a:off x="3584382" y="5158745"/>
            <a:ext cx="1916642" cy="737445"/>
          </a:xfrm>
          <a:prstGeom prst="homePlate">
            <a:avLst/>
          </a:prstGeom>
          <a:gradFill flip="none" rotWithShape="1">
            <a:gsLst>
              <a:gs pos="6000">
                <a:schemeClr val="tx1"/>
              </a:gs>
              <a:gs pos="61000">
                <a:srgbClr val="FF0000">
                  <a:shade val="67500"/>
                  <a:satMod val="115000"/>
                </a:srgbClr>
              </a:gs>
              <a:gs pos="100000">
                <a:srgbClr val="FF0000">
                  <a:shade val="100000"/>
                  <a:satMod val="115000"/>
                </a:srgbClr>
              </a:gs>
            </a:gsLst>
            <a:lin ang="18900000" scaled="1"/>
            <a:tileRect/>
          </a:gra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lnSpc>
                <a:spcPct val="115000"/>
              </a:lnSpc>
              <a:spcBef>
                <a:spcPts val="0"/>
              </a:spcBef>
              <a:spcAft>
                <a:spcPts val="1000"/>
              </a:spcAft>
            </a:pPr>
            <a:r>
              <a:rPr lang="en-US" sz="1400" b="1" dirty="0">
                <a:solidFill>
                  <a:srgbClr val="FFFFFF"/>
                </a:solidFill>
                <a:effectLst/>
                <a:latin typeface="Book Antiqua"/>
                <a:ea typeface="Book Antiqua"/>
                <a:cs typeface="Arial"/>
              </a:rPr>
              <a:t>Unigram, Bigram, Trigrams</a:t>
            </a:r>
            <a:endParaRPr lang="en-US" sz="1100" dirty="0">
              <a:effectLst/>
              <a:ea typeface="Calibri"/>
              <a:cs typeface="Arial"/>
            </a:endParaRPr>
          </a:p>
        </p:txBody>
      </p:sp>
      <p:cxnSp>
        <p:nvCxnSpPr>
          <p:cNvPr id="20" name="Straight Arrow Connector 19"/>
          <p:cNvCxnSpPr/>
          <p:nvPr/>
        </p:nvCxnSpPr>
        <p:spPr>
          <a:xfrm>
            <a:off x="3192070" y="5493223"/>
            <a:ext cx="407663" cy="0"/>
          </a:xfrm>
          <a:prstGeom prst="straightConnector1">
            <a:avLst/>
          </a:prstGeom>
          <a:gradFill flip="none" rotWithShape="1">
            <a:gsLst>
              <a:gs pos="6000">
                <a:schemeClr val="tx1"/>
              </a:gs>
              <a:gs pos="61000">
                <a:srgbClr val="FF0000">
                  <a:shade val="67500"/>
                  <a:satMod val="115000"/>
                </a:srgbClr>
              </a:gs>
              <a:gs pos="100000">
                <a:srgbClr val="FF0000">
                  <a:shade val="100000"/>
                  <a:satMod val="115000"/>
                </a:srgbClr>
              </a:gs>
            </a:gsLst>
            <a:lin ang="18900000" scaled="1"/>
            <a:tileRect/>
          </a:gradFill>
          <a:ln w="38100">
            <a:solidFill>
              <a:schemeClr val="tx1"/>
            </a:solidFill>
            <a:tailEnd type="stealth"/>
          </a:ln>
        </p:spPr>
        <p:style>
          <a:lnRef idx="2">
            <a:schemeClr val="accent1">
              <a:shade val="50000"/>
            </a:schemeClr>
          </a:lnRef>
          <a:fillRef idx="1">
            <a:schemeClr val="accent1"/>
          </a:fillRef>
          <a:effectRef idx="0">
            <a:schemeClr val="accent1"/>
          </a:effectRef>
          <a:fontRef idx="minor">
            <a:schemeClr val="lt1"/>
          </a:fontRef>
        </p:style>
      </p:cxnSp>
      <p:sp>
        <p:nvSpPr>
          <p:cNvPr id="3" name="Rectangle 2"/>
          <p:cNvSpPr/>
          <p:nvPr/>
        </p:nvSpPr>
        <p:spPr>
          <a:xfrm>
            <a:off x="533400" y="1143000"/>
            <a:ext cx="7848600" cy="707886"/>
          </a:xfrm>
          <a:prstGeom prst="rect">
            <a:avLst/>
          </a:prstGeom>
        </p:spPr>
        <p:txBody>
          <a:bodyPr wrap="square">
            <a:spAutoFit/>
          </a:bodyPr>
          <a:lstStyle/>
          <a:p>
            <a:r>
              <a:rPr lang="en-US" sz="2000" dirty="0">
                <a:latin typeface="Times New Roman" pitchFamily="18" charset="0"/>
                <a:cs typeface="Times New Roman" pitchFamily="18" charset="0"/>
              </a:rPr>
              <a:t>The new algorithm will extract keywords from individual documents without any pre knowledge about its domain</a:t>
            </a:r>
          </a:p>
        </p:txBody>
      </p:sp>
    </p:spTree>
    <p:extLst>
      <p:ext uri="{BB962C8B-B14F-4D97-AF65-F5344CB8AC3E}">
        <p14:creationId xmlns:p14="http://schemas.microsoft.com/office/powerpoint/2010/main" val="18706675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5"/>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0"/>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5"/>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18"/>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7"/>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32"/>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6"/>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20"/>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19"/>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29"/>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animBg="1"/>
      <p:bldP spid="24" grpId="0" animBg="1"/>
      <p:bldP spid="25" grpId="0" animBg="1"/>
      <p:bldP spid="26" grpId="0" animBg="1"/>
      <p:bldP spid="31" grpId="0" animBg="1"/>
      <p:bldP spid="10" grpId="0" animBg="1"/>
      <p:bldP spid="11" grpId="0" animBg="1"/>
      <p:bldP spid="12" grpId="0" animBg="1"/>
      <p:bldP spid="15" grpId="0" animBg="1"/>
      <p:bldP spid="17" grpId="0" animBg="1"/>
      <p:bldP spid="1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ln>
            <a:solidFill>
              <a:schemeClr val="tx1"/>
            </a:solidFill>
          </a:ln>
        </p:spPr>
        <p:txBody>
          <a:bodyPr/>
          <a:lstStyle/>
          <a:p>
            <a:fld id="{93AD2D31-1799-4916-98C7-CAC86B51FA2C}" type="slidenum">
              <a:rPr lang="en-US" smtClean="0">
                <a:solidFill>
                  <a:sysClr val="windowText" lastClr="000000"/>
                </a:solidFill>
              </a:rPr>
              <a:pPr/>
              <a:t>11</a:t>
            </a:fld>
            <a:endParaRPr lang="en-US">
              <a:solidFill>
                <a:sysClr val="windowText" lastClr="000000"/>
              </a:solidFill>
            </a:endParaRPr>
          </a:p>
        </p:txBody>
      </p:sp>
      <p:sp>
        <p:nvSpPr>
          <p:cNvPr id="2" name="Pentagon 1"/>
          <p:cNvSpPr/>
          <p:nvPr/>
        </p:nvSpPr>
        <p:spPr>
          <a:xfrm>
            <a:off x="381000" y="533400"/>
            <a:ext cx="3581400" cy="609600"/>
          </a:xfrm>
          <a:prstGeom prst="homePlate">
            <a:avLst/>
          </a:prstGeom>
          <a:solidFill>
            <a:schemeClr val="accent6">
              <a:lumMod val="75000"/>
            </a:schemeClr>
          </a:solidFill>
          <a:ln>
            <a:solidFill>
              <a:srgbClr val="5C2C0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latin typeface="Times New Roman" pitchFamily="18" charset="0"/>
              <a:cs typeface="Times New Roman" pitchFamily="18" charset="0"/>
            </a:endParaRPr>
          </a:p>
          <a:p>
            <a:pPr algn="ctr"/>
            <a:r>
              <a:rPr lang="en-US" sz="3200" b="1" dirty="0" smtClean="0">
                <a:latin typeface="Times New Roman" pitchFamily="18" charset="0"/>
                <a:cs typeface="Times New Roman" pitchFamily="18" charset="0"/>
              </a:rPr>
              <a:t>Proposed </a:t>
            </a:r>
            <a:r>
              <a:rPr lang="en-US" sz="3200" b="1" dirty="0">
                <a:latin typeface="Times New Roman" pitchFamily="18" charset="0"/>
                <a:cs typeface="Times New Roman" pitchFamily="18" charset="0"/>
              </a:rPr>
              <a:t>System</a:t>
            </a:r>
          </a:p>
          <a:p>
            <a:pPr algn="ctr"/>
            <a:endParaRPr lang="en-US" sz="3200" b="1" dirty="0">
              <a:latin typeface="Times New Roman" pitchFamily="18" charset="0"/>
              <a:cs typeface="Times New Roman" pitchFamily="18" charset="0"/>
            </a:endParaRPr>
          </a:p>
        </p:txBody>
      </p:sp>
      <p:sp>
        <p:nvSpPr>
          <p:cNvPr id="3" name="Rectangle 2"/>
          <p:cNvSpPr/>
          <p:nvPr/>
        </p:nvSpPr>
        <p:spPr>
          <a:xfrm>
            <a:off x="381000" y="1600200"/>
            <a:ext cx="7924800" cy="3416320"/>
          </a:xfrm>
          <a:prstGeom prst="rect">
            <a:avLst/>
          </a:prstGeom>
        </p:spPr>
        <p:txBody>
          <a:bodyPr wrap="square">
            <a:spAutoFit/>
          </a:bodyPr>
          <a:lstStyle/>
          <a:p>
            <a:pPr marL="285750" indent="-285750">
              <a:buFont typeface="Wingdings" pitchFamily="2" charset="2"/>
              <a:buChar char="Ø"/>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main idea of keyword extraction is to use the frequency of the word to extract keywords, </a:t>
            </a:r>
          </a:p>
          <a:p>
            <a:endParaRPr lang="en-US" sz="2400" dirty="0">
              <a:latin typeface="Times New Roman" pitchFamily="18" charset="0"/>
              <a:cs typeface="Times New Roman" pitchFamily="18" charset="0"/>
            </a:endParaRPr>
          </a:p>
          <a:p>
            <a:pPr marL="285750" indent="-285750">
              <a:buFont typeface="Wingdings" pitchFamily="2" charset="2"/>
              <a:buChar char="Ø"/>
            </a:pPr>
            <a:r>
              <a:rPr lang="en-US" sz="2400" dirty="0">
                <a:latin typeface="Times New Roman" pitchFamily="18" charset="0"/>
                <a:cs typeface="Times New Roman" pitchFamily="18" charset="0"/>
              </a:rPr>
              <a:t>The words that occur frequently are most often represent the meaning of the text.</a:t>
            </a:r>
          </a:p>
          <a:p>
            <a:endParaRPr lang="en-US" sz="2400" dirty="0">
              <a:latin typeface="Times New Roman" pitchFamily="18" charset="0"/>
              <a:cs typeface="Times New Roman" pitchFamily="18" charset="0"/>
            </a:endParaRPr>
          </a:p>
          <a:p>
            <a:pPr marL="285750" indent="-285750">
              <a:buFont typeface="Wingdings" pitchFamily="2" charset="2"/>
              <a:buChar char="Ø"/>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However words </a:t>
            </a:r>
            <a:r>
              <a:rPr lang="en-US" sz="2400" dirty="0">
                <a:latin typeface="Times New Roman" pitchFamily="18" charset="0"/>
                <a:cs typeface="Times New Roman" pitchFamily="18" charset="0"/>
              </a:rPr>
              <a:t>such as </a:t>
            </a:r>
            <a:r>
              <a:rPr lang="en-US" sz="2400" b="1" dirty="0">
                <a:latin typeface="Times New Roman" pitchFamily="18" charset="0"/>
                <a:cs typeface="Times New Roman" pitchFamily="18" charset="0"/>
              </a:rPr>
              <a:t>stop words </a:t>
            </a:r>
            <a:r>
              <a:rPr lang="en-US" sz="2400" dirty="0">
                <a:latin typeface="Times New Roman" pitchFamily="18" charset="0"/>
                <a:cs typeface="Times New Roman" pitchFamily="18" charset="0"/>
              </a:rPr>
              <a:t>and </a:t>
            </a:r>
            <a:r>
              <a:rPr lang="en-US" sz="2400" b="1" dirty="0">
                <a:latin typeface="Times New Roman" pitchFamily="18" charset="0"/>
                <a:cs typeface="Times New Roman" pitchFamily="18" charset="0"/>
              </a:rPr>
              <a:t>punctuation</a:t>
            </a:r>
            <a:r>
              <a:rPr lang="en-US" sz="2400" dirty="0">
                <a:latin typeface="Times New Roman" pitchFamily="18" charset="0"/>
                <a:cs typeface="Times New Roman" pitchFamily="18" charset="0"/>
              </a:rPr>
              <a:t> must be removed. </a:t>
            </a:r>
          </a:p>
          <a:p>
            <a:r>
              <a:rPr lang="en-US" sz="2400" dirty="0">
                <a:latin typeface="Times New Roman" pitchFamily="18" charset="0"/>
                <a:cs typeface="Times New Roman" pitchFamily="18" charset="0"/>
              </a:rPr>
              <a:t> </a:t>
            </a:r>
          </a:p>
        </p:txBody>
      </p:sp>
    </p:spTree>
    <p:extLst>
      <p:ext uri="{BB962C8B-B14F-4D97-AF65-F5344CB8AC3E}">
        <p14:creationId xmlns:p14="http://schemas.microsoft.com/office/powerpoint/2010/main" val="18611951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ln>
            <a:solidFill>
              <a:schemeClr val="tx1"/>
            </a:solidFill>
          </a:ln>
        </p:spPr>
        <p:txBody>
          <a:bodyPr/>
          <a:lstStyle/>
          <a:p>
            <a:fld id="{93AD2D31-1799-4916-98C7-CAC86B51FA2C}" type="slidenum">
              <a:rPr lang="en-US" smtClean="0">
                <a:solidFill>
                  <a:sysClr val="windowText" lastClr="000000"/>
                </a:solidFill>
              </a:rPr>
              <a:pPr/>
              <a:t>12</a:t>
            </a:fld>
            <a:endParaRPr lang="en-US">
              <a:solidFill>
                <a:sysClr val="windowText" lastClr="000000"/>
              </a:solidFill>
            </a:endParaRPr>
          </a:p>
        </p:txBody>
      </p:sp>
      <p:sp>
        <p:nvSpPr>
          <p:cNvPr id="2" name="Pentagon 1"/>
          <p:cNvSpPr/>
          <p:nvPr/>
        </p:nvSpPr>
        <p:spPr>
          <a:xfrm>
            <a:off x="381000" y="533400"/>
            <a:ext cx="3581400" cy="609600"/>
          </a:xfrm>
          <a:prstGeom prst="homePlate">
            <a:avLst/>
          </a:prstGeom>
          <a:solidFill>
            <a:schemeClr val="accent6">
              <a:lumMod val="75000"/>
            </a:schemeClr>
          </a:solidFill>
          <a:ln>
            <a:solidFill>
              <a:srgbClr val="5C2C0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latin typeface="Times New Roman" pitchFamily="18" charset="0"/>
              <a:cs typeface="Times New Roman" pitchFamily="18" charset="0"/>
            </a:endParaRPr>
          </a:p>
          <a:p>
            <a:pPr algn="ctr"/>
            <a:r>
              <a:rPr lang="en-US" sz="3200" b="1" dirty="0" smtClean="0">
                <a:latin typeface="Times New Roman" pitchFamily="18" charset="0"/>
                <a:cs typeface="Times New Roman" pitchFamily="18" charset="0"/>
              </a:rPr>
              <a:t>Proposed </a:t>
            </a:r>
            <a:r>
              <a:rPr lang="en-US" sz="3200" b="1" dirty="0">
                <a:latin typeface="Times New Roman" pitchFamily="18" charset="0"/>
                <a:cs typeface="Times New Roman" pitchFamily="18" charset="0"/>
              </a:rPr>
              <a:t>System</a:t>
            </a:r>
          </a:p>
          <a:p>
            <a:pPr algn="ctr"/>
            <a:endParaRPr lang="en-US" sz="3200" b="1" dirty="0">
              <a:latin typeface="Times New Roman" pitchFamily="18" charset="0"/>
              <a:cs typeface="Times New Roman" pitchFamily="18" charset="0"/>
            </a:endParaRPr>
          </a:p>
        </p:txBody>
      </p:sp>
      <p:sp>
        <p:nvSpPr>
          <p:cNvPr id="3" name="Rectangle 2"/>
          <p:cNvSpPr/>
          <p:nvPr/>
        </p:nvSpPr>
        <p:spPr>
          <a:xfrm>
            <a:off x="3200400" y="1734108"/>
            <a:ext cx="2480166" cy="369332"/>
          </a:xfrm>
          <a:prstGeom prst="rect">
            <a:avLst/>
          </a:prstGeom>
          <a:solidFill>
            <a:schemeClr val="bg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spAutoFit/>
          </a:bodyPr>
          <a:lstStyle/>
          <a:p>
            <a:r>
              <a:rPr lang="ar-JO" b="1" dirty="0"/>
              <a:t>الإعلان العالمي لحقوق الإنسان</a:t>
            </a:r>
            <a:endParaRPr lang="en-US" b="1" dirty="0"/>
          </a:p>
        </p:txBody>
      </p:sp>
      <p:sp>
        <p:nvSpPr>
          <p:cNvPr id="7" name="Rectangle 6"/>
          <p:cNvSpPr/>
          <p:nvPr/>
        </p:nvSpPr>
        <p:spPr>
          <a:xfrm>
            <a:off x="381000" y="2590800"/>
            <a:ext cx="7620000" cy="3693319"/>
          </a:xfrm>
          <a:prstGeom prst="rect">
            <a:avLst/>
          </a:prstGeom>
          <a:solidFill>
            <a:schemeClr val="bg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bodyPr>
          <a:lstStyle/>
          <a:p>
            <a:pPr algn="r"/>
            <a:endParaRPr lang="ar-JO" b="1" dirty="0">
              <a:cs typeface="+mj-cs"/>
            </a:endParaRPr>
          </a:p>
          <a:p>
            <a:pPr algn="r"/>
            <a:r>
              <a:rPr lang="ar-JO" b="1" dirty="0">
                <a:cs typeface="+mj-cs"/>
              </a:rPr>
              <a:t>لمّا كان الاعتراف بالكرامة المتأصلة في جميع أعضاء الأسرة البشرية وبحقوقهم المتساوية الثابتة هو أساس الحرية والعدل والسلام في العالم.</a:t>
            </a:r>
          </a:p>
          <a:p>
            <a:pPr algn="r"/>
            <a:r>
              <a:rPr lang="ar-JO" b="1" dirty="0">
                <a:cs typeface="+mj-cs"/>
              </a:rPr>
              <a:t>ولما كان تناسي حقوق الإنسان وازدراؤها قد أفضيا إلى أعمال همجية آذت الضمير الإنساني.</a:t>
            </a:r>
          </a:p>
          <a:p>
            <a:pPr algn="r"/>
            <a:r>
              <a:rPr lang="ar-JO" b="1" dirty="0">
                <a:cs typeface="+mj-cs"/>
              </a:rPr>
              <a:t>وكان غاية ما يرنو إليه عامة البشر انبثاق عالم يتمتع فيه الفرد بحرية القول والعقيدة ويتحرر من الفزع والفاقة.</a:t>
            </a:r>
          </a:p>
          <a:p>
            <a:pPr algn="r"/>
            <a:r>
              <a:rPr lang="ar-JO" b="1" dirty="0">
                <a:cs typeface="+mj-cs"/>
              </a:rPr>
              <a:t>ولما كان من الضروري أن يتولى القانون حماية حقوق الإنسان لكيلا يضطر المرء آخر الأمر إلى التمرد على الاستبداد والظلم.</a:t>
            </a:r>
          </a:p>
          <a:p>
            <a:pPr algn="r"/>
            <a:r>
              <a:rPr lang="ar-JO" b="1" dirty="0">
                <a:cs typeface="+mj-cs"/>
              </a:rPr>
              <a:t>ولما كانت شعوب الأمم المتحدة قد أكدت في الميثاق من جديد إيمانها بحقوق الإنسان الأساسية وبكرامة الفرد وقدره وبما للرجال والنساء من حقوق متساوية وحزمت أمرها على أن تدفع بالرقي الاجتماعي قدمًا وأن ترفع مستوى الحياة في جو من الحرية أفسح.</a:t>
            </a:r>
          </a:p>
          <a:p>
            <a:pPr algn="r"/>
            <a:r>
              <a:rPr lang="ar-JO" b="1" dirty="0">
                <a:cs typeface="+mj-cs"/>
              </a:rPr>
              <a:t>ولما كانت الدول الأعضاء قد تعهدت بالتعاون مع الأمم المتحدة على ضمان إطراد مراعاة حقوق الإنسان والحريات الأساسية واحترامها</a:t>
            </a:r>
            <a:r>
              <a:rPr lang="ar-JO" b="1" dirty="0" smtClean="0">
                <a:cs typeface="+mj-cs"/>
              </a:rPr>
              <a:t>.</a:t>
            </a:r>
            <a:endParaRPr lang="en-US" b="1" dirty="0">
              <a:cs typeface="+mj-cs"/>
            </a:endParaRPr>
          </a:p>
        </p:txBody>
      </p:sp>
    </p:spTree>
    <p:extLst>
      <p:ext uri="{BB962C8B-B14F-4D97-AF65-F5344CB8AC3E}">
        <p14:creationId xmlns:p14="http://schemas.microsoft.com/office/powerpoint/2010/main" val="14969795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ln>
            <a:solidFill>
              <a:schemeClr val="tx1"/>
            </a:solidFill>
          </a:ln>
        </p:spPr>
        <p:txBody>
          <a:bodyPr/>
          <a:lstStyle/>
          <a:p>
            <a:fld id="{93AD2D31-1799-4916-98C7-CAC86B51FA2C}" type="slidenum">
              <a:rPr lang="en-US" smtClean="0">
                <a:solidFill>
                  <a:sysClr val="windowText" lastClr="000000"/>
                </a:solidFill>
              </a:rPr>
              <a:pPr/>
              <a:t>13</a:t>
            </a:fld>
            <a:endParaRPr lang="en-US">
              <a:solidFill>
                <a:sysClr val="windowText" lastClr="000000"/>
              </a:solidFill>
            </a:endParaRPr>
          </a:p>
        </p:txBody>
      </p:sp>
      <p:sp>
        <p:nvSpPr>
          <p:cNvPr id="2" name="Pentagon 1"/>
          <p:cNvSpPr/>
          <p:nvPr/>
        </p:nvSpPr>
        <p:spPr>
          <a:xfrm>
            <a:off x="381000" y="533400"/>
            <a:ext cx="3581400" cy="609600"/>
          </a:xfrm>
          <a:prstGeom prst="homePlate">
            <a:avLst/>
          </a:prstGeom>
          <a:solidFill>
            <a:schemeClr val="accent6">
              <a:lumMod val="75000"/>
            </a:schemeClr>
          </a:solidFill>
          <a:ln>
            <a:solidFill>
              <a:srgbClr val="5C2C0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latin typeface="Times New Roman" pitchFamily="18" charset="0"/>
              <a:cs typeface="Times New Roman" pitchFamily="18" charset="0"/>
            </a:endParaRPr>
          </a:p>
          <a:p>
            <a:pPr algn="ctr"/>
            <a:r>
              <a:rPr lang="en-US" sz="3200" b="1" dirty="0" smtClean="0">
                <a:latin typeface="Times New Roman" pitchFamily="18" charset="0"/>
                <a:cs typeface="Times New Roman" pitchFamily="18" charset="0"/>
              </a:rPr>
              <a:t>Proposed </a:t>
            </a:r>
            <a:r>
              <a:rPr lang="en-US" sz="3200" b="1" dirty="0">
                <a:latin typeface="Times New Roman" pitchFamily="18" charset="0"/>
                <a:cs typeface="Times New Roman" pitchFamily="18" charset="0"/>
              </a:rPr>
              <a:t>System</a:t>
            </a:r>
          </a:p>
          <a:p>
            <a:pPr algn="ctr"/>
            <a:endParaRPr lang="en-US" sz="3200" b="1" dirty="0">
              <a:latin typeface="Times New Roman" pitchFamily="18" charset="0"/>
              <a:cs typeface="Times New Roman"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163318405"/>
              </p:ext>
            </p:extLst>
          </p:nvPr>
        </p:nvGraphicFramePr>
        <p:xfrm>
          <a:off x="1752600" y="1938332"/>
          <a:ext cx="4055853" cy="3929068"/>
        </p:xfrm>
        <a:graphic>
          <a:graphicData uri="http://schemas.openxmlformats.org/drawingml/2006/table">
            <a:tbl>
              <a:tblPr firstRow="1" firstCol="1" bandRow="1">
                <a:tableStyleId>{5C22544A-7EE6-4342-B048-85BDC9FD1C3A}</a:tableStyleId>
              </a:tblPr>
              <a:tblGrid>
                <a:gridCol w="1286953"/>
                <a:gridCol w="1631651"/>
                <a:gridCol w="1137249"/>
              </a:tblGrid>
              <a:tr h="357188">
                <a:tc gridSpan="2">
                  <a:txBody>
                    <a:bodyPr/>
                    <a:lstStyle/>
                    <a:p>
                      <a:pPr marL="0" marR="0" algn="ctr">
                        <a:spcBef>
                          <a:spcPts val="0"/>
                        </a:spcBef>
                        <a:spcAft>
                          <a:spcPts val="0"/>
                        </a:spcAft>
                      </a:pPr>
                      <a:r>
                        <a:rPr lang="en-US" sz="1800" b="1" dirty="0">
                          <a:solidFill>
                            <a:schemeClr val="tx1"/>
                          </a:solidFill>
                          <a:effectLst/>
                          <a:latin typeface="Times New Roman" pitchFamily="18" charset="0"/>
                          <a:cs typeface="+mj-cs"/>
                        </a:rPr>
                        <a:t>Class Label</a:t>
                      </a:r>
                      <a:endParaRPr lang="en-US" sz="1800" b="1" dirty="0">
                        <a:solidFill>
                          <a:schemeClr val="tx1"/>
                        </a:solidFill>
                        <a:effectLst/>
                        <a:latin typeface="Times New Roman" pitchFamily="18" charset="0"/>
                        <a:ea typeface="Times New Roman"/>
                        <a:cs typeface="+mj-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hMerge="1">
                  <a:txBody>
                    <a:bodyPr/>
                    <a:lstStyle/>
                    <a:p>
                      <a:endParaRPr lang="en-US"/>
                    </a:p>
                  </a:txBody>
                  <a:tcPr/>
                </a:tc>
                <a:tc rowSpan="2">
                  <a:txBody>
                    <a:bodyPr/>
                    <a:lstStyle/>
                    <a:p>
                      <a:pPr marL="0" marR="0" algn="ctr" defTabSz="914400" rtl="0" eaLnBrk="1" latinLnBrk="0" hangingPunct="1">
                        <a:spcBef>
                          <a:spcPts val="0"/>
                        </a:spcBef>
                        <a:spcAft>
                          <a:spcPts val="0"/>
                        </a:spcAft>
                      </a:pPr>
                      <a:r>
                        <a:rPr lang="en-US" sz="1800" b="1" kern="1200" dirty="0">
                          <a:solidFill>
                            <a:schemeClr val="tx1"/>
                          </a:solidFill>
                          <a:effectLst/>
                          <a:latin typeface="Times New Roman" pitchFamily="18" charset="0"/>
                          <a:ea typeface="+mn-ea"/>
                          <a:cs typeface="+mj-cs"/>
                        </a:rPr>
                        <a:t>Count</a:t>
                      </a:r>
                    </a:p>
                    <a:p>
                      <a:pPr marL="0" marR="0" algn="ctr" defTabSz="914400" rtl="0" eaLnBrk="1" latinLnBrk="0" hangingPunct="1">
                        <a:spcBef>
                          <a:spcPts val="0"/>
                        </a:spcBef>
                        <a:spcAft>
                          <a:spcPts val="0"/>
                        </a:spcAft>
                      </a:pPr>
                      <a:r>
                        <a:rPr lang="en-US" sz="1800" b="1" kern="1200" dirty="0">
                          <a:solidFill>
                            <a:schemeClr val="tx1"/>
                          </a:solidFill>
                          <a:effectLst/>
                          <a:latin typeface="Times New Roman" pitchFamily="18" charset="0"/>
                          <a:ea typeface="+mn-ea"/>
                          <a:cs typeface="+mj-cs"/>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r>
              <a:tr h="357188">
                <a:tc>
                  <a:txBody>
                    <a:bodyPr/>
                    <a:lstStyle/>
                    <a:p>
                      <a:pPr marL="0" marR="0" algn="ctr" defTabSz="914400" rtl="0" eaLnBrk="1" latinLnBrk="0" hangingPunct="1">
                        <a:spcBef>
                          <a:spcPts val="0"/>
                        </a:spcBef>
                        <a:spcAft>
                          <a:spcPts val="0"/>
                        </a:spcAft>
                      </a:pPr>
                      <a:r>
                        <a:rPr lang="en-US" sz="1800" b="1" kern="1200" dirty="0">
                          <a:solidFill>
                            <a:schemeClr val="tx1"/>
                          </a:solidFill>
                          <a:effectLst/>
                          <a:latin typeface="Times New Roman" pitchFamily="18" charset="0"/>
                          <a:ea typeface="+mn-ea"/>
                          <a:cs typeface="+mj-cs"/>
                        </a:rPr>
                        <a:t>Symbol</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a:txBody>
                    <a:bodyPr/>
                    <a:lstStyle/>
                    <a:p>
                      <a:pPr marL="0" marR="0" algn="ctr" defTabSz="914400" rtl="0" eaLnBrk="1" latinLnBrk="0" hangingPunct="1">
                        <a:spcBef>
                          <a:spcPts val="0"/>
                        </a:spcBef>
                        <a:spcAft>
                          <a:spcPts val="0"/>
                        </a:spcAft>
                      </a:pPr>
                      <a:r>
                        <a:rPr lang="en-US" sz="1800" b="1" kern="1200" dirty="0">
                          <a:solidFill>
                            <a:schemeClr val="tx1"/>
                          </a:solidFill>
                          <a:effectLst/>
                          <a:latin typeface="Times New Roman" pitchFamily="18" charset="0"/>
                          <a:ea typeface="+mn-ea"/>
                          <a:cs typeface="+mj-cs"/>
                        </a:rPr>
                        <a:t>Root/Stem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vMerge="1">
                  <a:txBody>
                    <a:bodyPr/>
                    <a:lstStyle/>
                    <a:p>
                      <a:endParaRPr lang="en-US"/>
                    </a:p>
                  </a:txBody>
                  <a:tcPr/>
                </a:tc>
              </a:tr>
              <a:tr h="357188">
                <a:tc>
                  <a:txBody>
                    <a:bodyPr/>
                    <a:lstStyle/>
                    <a:p>
                      <a:pPr marL="0" marR="0" algn="ctr">
                        <a:spcBef>
                          <a:spcPts val="0"/>
                        </a:spcBef>
                        <a:spcAft>
                          <a:spcPts val="0"/>
                        </a:spcAft>
                      </a:pPr>
                      <a:r>
                        <a:rPr lang="en-US" sz="1800" b="1" kern="1200" dirty="0">
                          <a:solidFill>
                            <a:schemeClr val="tx1"/>
                          </a:solidFill>
                          <a:effectLst/>
                          <a:latin typeface="Times New Roman" pitchFamily="18" charset="0"/>
                          <a:ea typeface="+mn-ea"/>
                          <a:cs typeface="+mj-cs"/>
                        </a:rPr>
                        <a:t>A</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a:txBody>
                    <a:bodyPr/>
                    <a:lstStyle/>
                    <a:p>
                      <a:pPr marL="0" marR="0" algn="ctr" rtl="1">
                        <a:spcBef>
                          <a:spcPts val="0"/>
                        </a:spcBef>
                        <a:spcAft>
                          <a:spcPts val="0"/>
                        </a:spcAft>
                      </a:pPr>
                      <a:r>
                        <a:rPr lang="ar-SA" sz="1800" b="1" dirty="0" smtClean="0">
                          <a:effectLst/>
                          <a:cs typeface="+mj-cs"/>
                        </a:rPr>
                        <a:t>حق </a:t>
                      </a:r>
                      <a:endParaRPr lang="en-US" sz="1800" b="1" dirty="0">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c>
                  <a:txBody>
                    <a:bodyPr/>
                    <a:lstStyle/>
                    <a:p>
                      <a:pPr marL="0" marR="0" algn="ctr">
                        <a:spcBef>
                          <a:spcPts val="0"/>
                        </a:spcBef>
                        <a:spcAft>
                          <a:spcPts val="0"/>
                        </a:spcAft>
                      </a:pPr>
                      <a:r>
                        <a:rPr lang="en-US" sz="1800" b="1" dirty="0">
                          <a:effectLst/>
                          <a:cs typeface="+mj-cs"/>
                        </a:rPr>
                        <a:t>29</a:t>
                      </a:r>
                      <a:endParaRPr lang="en-US" sz="1800" b="1" dirty="0">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r>
              <a:tr h="357188">
                <a:tc>
                  <a:txBody>
                    <a:bodyPr/>
                    <a:lstStyle/>
                    <a:p>
                      <a:pPr marL="0" marR="0" algn="ctr">
                        <a:spcBef>
                          <a:spcPts val="0"/>
                        </a:spcBef>
                        <a:spcAft>
                          <a:spcPts val="0"/>
                        </a:spcAft>
                      </a:pPr>
                      <a:r>
                        <a:rPr lang="en-US" sz="1800" b="1" kern="1200" dirty="0">
                          <a:solidFill>
                            <a:schemeClr val="tx1"/>
                          </a:solidFill>
                          <a:effectLst/>
                          <a:latin typeface="Times New Roman" pitchFamily="18" charset="0"/>
                          <a:ea typeface="+mn-ea"/>
                          <a:cs typeface="+mj-cs"/>
                        </a:rPr>
                        <a:t>B</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a:txBody>
                    <a:bodyPr/>
                    <a:lstStyle/>
                    <a:p>
                      <a:pPr marL="0" marR="0" algn="ctr" rtl="1">
                        <a:spcBef>
                          <a:spcPts val="0"/>
                        </a:spcBef>
                        <a:spcAft>
                          <a:spcPts val="0"/>
                        </a:spcAft>
                      </a:pPr>
                      <a:r>
                        <a:rPr lang="ar-SA" sz="1800" b="1" dirty="0">
                          <a:effectLst/>
                          <a:cs typeface="+mj-cs"/>
                        </a:rPr>
                        <a:t>حقق </a:t>
                      </a:r>
                      <a:endParaRPr lang="en-US" sz="1800" b="1" dirty="0">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c>
                  <a:txBody>
                    <a:bodyPr/>
                    <a:lstStyle/>
                    <a:p>
                      <a:pPr marL="0" marR="0" algn="ctr">
                        <a:spcBef>
                          <a:spcPts val="0"/>
                        </a:spcBef>
                        <a:spcAft>
                          <a:spcPts val="0"/>
                        </a:spcAft>
                      </a:pPr>
                      <a:r>
                        <a:rPr lang="en-US" sz="1800" b="1" dirty="0">
                          <a:effectLst/>
                          <a:cs typeface="+mj-cs"/>
                        </a:rPr>
                        <a:t>24</a:t>
                      </a:r>
                      <a:endParaRPr lang="en-US" sz="1800" b="1" dirty="0">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r>
              <a:tr h="357188">
                <a:tc>
                  <a:txBody>
                    <a:bodyPr/>
                    <a:lstStyle/>
                    <a:p>
                      <a:pPr marL="0" marR="0" algn="ctr">
                        <a:spcBef>
                          <a:spcPts val="0"/>
                        </a:spcBef>
                        <a:spcAft>
                          <a:spcPts val="0"/>
                        </a:spcAft>
                      </a:pPr>
                      <a:r>
                        <a:rPr lang="en-US" sz="1800" b="1" kern="1200" dirty="0">
                          <a:solidFill>
                            <a:schemeClr val="tx1"/>
                          </a:solidFill>
                          <a:effectLst/>
                          <a:latin typeface="Times New Roman" pitchFamily="18" charset="0"/>
                          <a:ea typeface="+mn-ea"/>
                          <a:cs typeface="+mj-cs"/>
                        </a:rPr>
                        <a:t>C</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a:txBody>
                    <a:bodyPr/>
                    <a:lstStyle/>
                    <a:p>
                      <a:pPr marL="0" marR="0" algn="ctr" rtl="1">
                        <a:spcBef>
                          <a:spcPts val="0"/>
                        </a:spcBef>
                        <a:spcAft>
                          <a:spcPts val="0"/>
                        </a:spcAft>
                      </a:pPr>
                      <a:r>
                        <a:rPr lang="ar-SA" sz="1800" b="1" dirty="0">
                          <a:effectLst/>
                          <a:cs typeface="+mj-cs"/>
                        </a:rPr>
                        <a:t>جمع </a:t>
                      </a:r>
                      <a:endParaRPr lang="en-US" sz="1800" b="1" dirty="0">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c>
                  <a:txBody>
                    <a:bodyPr/>
                    <a:lstStyle/>
                    <a:p>
                      <a:pPr marL="0" marR="0" algn="ctr">
                        <a:spcBef>
                          <a:spcPts val="0"/>
                        </a:spcBef>
                        <a:spcAft>
                          <a:spcPts val="0"/>
                        </a:spcAft>
                      </a:pPr>
                      <a:r>
                        <a:rPr lang="en-US" sz="1800" b="1" dirty="0">
                          <a:effectLst/>
                          <a:cs typeface="+mj-cs"/>
                        </a:rPr>
                        <a:t>22</a:t>
                      </a:r>
                      <a:endParaRPr lang="en-US" sz="1800" b="1" dirty="0">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r>
              <a:tr h="357188">
                <a:tc>
                  <a:txBody>
                    <a:bodyPr/>
                    <a:lstStyle/>
                    <a:p>
                      <a:pPr marL="0" marR="0" algn="ctr">
                        <a:spcBef>
                          <a:spcPts val="0"/>
                        </a:spcBef>
                        <a:spcAft>
                          <a:spcPts val="0"/>
                        </a:spcAft>
                      </a:pPr>
                      <a:r>
                        <a:rPr lang="en-US" sz="1800" b="1" kern="1200" dirty="0">
                          <a:solidFill>
                            <a:schemeClr val="tx1"/>
                          </a:solidFill>
                          <a:effectLst/>
                          <a:latin typeface="Times New Roman" pitchFamily="18" charset="0"/>
                          <a:ea typeface="+mn-ea"/>
                          <a:cs typeface="+mj-cs"/>
                        </a:rPr>
                        <a:t>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a:txBody>
                    <a:bodyPr/>
                    <a:lstStyle/>
                    <a:p>
                      <a:pPr marL="0" marR="0" algn="ctr" defTabSz="914400" rtl="0" eaLnBrk="1" latinLnBrk="0" hangingPunct="1">
                        <a:spcBef>
                          <a:spcPts val="0"/>
                        </a:spcBef>
                        <a:spcAft>
                          <a:spcPts val="0"/>
                        </a:spcAft>
                      </a:pPr>
                      <a:r>
                        <a:rPr lang="ar-SA" sz="1800" b="1" kern="1200" dirty="0">
                          <a:solidFill>
                            <a:schemeClr val="dk1"/>
                          </a:solidFill>
                          <a:effectLst/>
                          <a:latin typeface="+mn-lt"/>
                          <a:ea typeface="+mn-ea"/>
                          <a:cs typeface="+mj-cs"/>
                        </a:rPr>
                        <a:t>شخص </a:t>
                      </a:r>
                      <a:endParaRPr lang="en-US" sz="1800" b="1" kern="1200" dirty="0">
                        <a:solidFill>
                          <a:schemeClr val="dk1"/>
                        </a:solidFill>
                        <a:effectLst/>
                        <a:latin typeface="+mn-lt"/>
                        <a:ea typeface="+mn-ea"/>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c>
                  <a:txBody>
                    <a:bodyPr/>
                    <a:lstStyle/>
                    <a:p>
                      <a:pPr marL="0" marR="0" algn="ctr" defTabSz="914400" rtl="0" eaLnBrk="1" latinLnBrk="0" hangingPunct="1">
                        <a:spcBef>
                          <a:spcPts val="0"/>
                        </a:spcBef>
                        <a:spcAft>
                          <a:spcPts val="0"/>
                        </a:spcAft>
                      </a:pPr>
                      <a:r>
                        <a:rPr lang="en-US" sz="1800" b="1" kern="1200" dirty="0">
                          <a:solidFill>
                            <a:schemeClr val="dk1"/>
                          </a:solidFill>
                          <a:effectLst/>
                          <a:latin typeface="+mn-lt"/>
                          <a:ea typeface="+mn-ea"/>
                          <a:cs typeface="+mj-cs"/>
                        </a:rPr>
                        <a:t>21</a:t>
                      </a: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r>
              <a:tr h="357188">
                <a:tc>
                  <a:txBody>
                    <a:bodyPr/>
                    <a:lstStyle/>
                    <a:p>
                      <a:pPr marL="0" marR="0" algn="ctr">
                        <a:spcBef>
                          <a:spcPts val="0"/>
                        </a:spcBef>
                        <a:spcAft>
                          <a:spcPts val="0"/>
                        </a:spcAft>
                      </a:pPr>
                      <a:r>
                        <a:rPr lang="en-US" sz="1800" b="1" kern="1200" dirty="0">
                          <a:solidFill>
                            <a:schemeClr val="tx1"/>
                          </a:solidFill>
                          <a:effectLst/>
                          <a:latin typeface="Times New Roman" pitchFamily="18" charset="0"/>
                          <a:ea typeface="+mn-ea"/>
                          <a:cs typeface="+mj-cs"/>
                        </a:rPr>
                        <a:t>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a:txBody>
                    <a:bodyPr/>
                    <a:lstStyle/>
                    <a:p>
                      <a:pPr marL="0" marR="0" algn="ctr" defTabSz="914400" rtl="0" eaLnBrk="1" latinLnBrk="0" hangingPunct="1">
                        <a:spcBef>
                          <a:spcPts val="0"/>
                        </a:spcBef>
                        <a:spcAft>
                          <a:spcPts val="0"/>
                        </a:spcAft>
                      </a:pPr>
                      <a:r>
                        <a:rPr lang="ar-SA" sz="1800" b="1" kern="1200" dirty="0">
                          <a:solidFill>
                            <a:schemeClr val="dk1"/>
                          </a:solidFill>
                          <a:effectLst/>
                          <a:latin typeface="+mn-lt"/>
                          <a:ea typeface="+mn-ea"/>
                          <a:cs typeface="+mj-cs"/>
                        </a:rPr>
                        <a:t>فرد </a:t>
                      </a:r>
                      <a:endParaRPr lang="en-US" sz="1800" b="1" kern="1200" dirty="0">
                        <a:solidFill>
                          <a:schemeClr val="dk1"/>
                        </a:solidFill>
                        <a:effectLst/>
                        <a:latin typeface="+mn-lt"/>
                        <a:ea typeface="+mn-ea"/>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c>
                  <a:txBody>
                    <a:bodyPr/>
                    <a:lstStyle/>
                    <a:p>
                      <a:pPr marL="0" marR="0" algn="ctr" defTabSz="914400" rtl="0" eaLnBrk="1" latinLnBrk="0" hangingPunct="1">
                        <a:spcBef>
                          <a:spcPts val="0"/>
                        </a:spcBef>
                        <a:spcAft>
                          <a:spcPts val="0"/>
                        </a:spcAft>
                      </a:pPr>
                      <a:r>
                        <a:rPr lang="en-US" sz="1800" b="1" kern="1200" dirty="0">
                          <a:solidFill>
                            <a:schemeClr val="dk1"/>
                          </a:solidFill>
                          <a:effectLst/>
                          <a:latin typeface="+mn-lt"/>
                          <a:ea typeface="+mn-ea"/>
                          <a:cs typeface="+mj-cs"/>
                        </a:rPr>
                        <a:t>19</a:t>
                      </a: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r>
              <a:tr h="357188">
                <a:tc>
                  <a:txBody>
                    <a:bodyPr/>
                    <a:lstStyle/>
                    <a:p>
                      <a:pPr marL="0" marR="0" algn="ctr">
                        <a:spcBef>
                          <a:spcPts val="0"/>
                        </a:spcBef>
                        <a:spcAft>
                          <a:spcPts val="0"/>
                        </a:spcAft>
                      </a:pPr>
                      <a:r>
                        <a:rPr lang="en-US" sz="1800" b="1" kern="1200" dirty="0">
                          <a:solidFill>
                            <a:schemeClr val="tx1"/>
                          </a:solidFill>
                          <a:effectLst/>
                          <a:latin typeface="Times New Roman" pitchFamily="18" charset="0"/>
                          <a:ea typeface="+mn-ea"/>
                          <a:cs typeface="+mj-cs"/>
                        </a:rPr>
                        <a:t>F</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a:txBody>
                    <a:bodyPr/>
                    <a:lstStyle/>
                    <a:p>
                      <a:pPr marL="0" marR="0" algn="ctr" rtl="1">
                        <a:spcBef>
                          <a:spcPts val="0"/>
                        </a:spcBef>
                        <a:spcAft>
                          <a:spcPts val="0"/>
                        </a:spcAft>
                      </a:pPr>
                      <a:r>
                        <a:rPr lang="ar-SA" sz="1800" b="1" dirty="0">
                          <a:effectLst/>
                          <a:cs typeface="+mj-cs"/>
                        </a:rPr>
                        <a:t>انس </a:t>
                      </a:r>
                      <a:endParaRPr lang="en-US" sz="1800" b="1" dirty="0">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c>
                  <a:txBody>
                    <a:bodyPr/>
                    <a:lstStyle/>
                    <a:p>
                      <a:pPr marL="0" marR="0" algn="ctr">
                        <a:spcBef>
                          <a:spcPts val="0"/>
                        </a:spcBef>
                        <a:spcAft>
                          <a:spcPts val="0"/>
                        </a:spcAft>
                      </a:pPr>
                      <a:r>
                        <a:rPr lang="en-US" sz="1800" b="1" dirty="0">
                          <a:effectLst/>
                          <a:cs typeface="+mj-cs"/>
                        </a:rPr>
                        <a:t>14</a:t>
                      </a:r>
                      <a:endParaRPr lang="en-US" sz="1800" b="1" dirty="0">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r>
              <a:tr h="357188">
                <a:tc>
                  <a:txBody>
                    <a:bodyPr/>
                    <a:lstStyle/>
                    <a:p>
                      <a:pPr marL="0" marR="0" algn="ctr">
                        <a:spcBef>
                          <a:spcPts val="0"/>
                        </a:spcBef>
                        <a:spcAft>
                          <a:spcPts val="0"/>
                        </a:spcAft>
                      </a:pPr>
                      <a:r>
                        <a:rPr lang="en-US" sz="1800" b="1" dirty="0">
                          <a:solidFill>
                            <a:schemeClr val="tx1"/>
                          </a:solidFill>
                          <a:effectLst/>
                          <a:cs typeface="+mj-cs"/>
                        </a:rPr>
                        <a:t>G</a:t>
                      </a:r>
                      <a:endParaRPr lang="en-US" sz="1800" b="1" dirty="0">
                        <a:solidFill>
                          <a:schemeClr val="tx1"/>
                        </a:solidFill>
                        <a:effectLst/>
                        <a:latin typeface="Times New Roman"/>
                        <a:ea typeface="Times New Roman"/>
                        <a:cs typeface="+mj-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a:txBody>
                    <a:bodyPr/>
                    <a:lstStyle/>
                    <a:p>
                      <a:pPr marL="0" marR="0" algn="ctr" rtl="1">
                        <a:spcBef>
                          <a:spcPts val="0"/>
                        </a:spcBef>
                        <a:spcAft>
                          <a:spcPts val="0"/>
                        </a:spcAft>
                      </a:pPr>
                      <a:r>
                        <a:rPr lang="ar-SA" sz="1800" b="1" dirty="0">
                          <a:solidFill>
                            <a:schemeClr val="tx1"/>
                          </a:solidFill>
                          <a:effectLst/>
                          <a:cs typeface="+mj-cs"/>
                        </a:rPr>
                        <a:t>علم </a:t>
                      </a:r>
                      <a:endParaRPr lang="en-US" sz="1800" b="1" dirty="0">
                        <a:solidFill>
                          <a:schemeClr val="tx1"/>
                        </a:solidFill>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c>
                  <a:txBody>
                    <a:bodyPr/>
                    <a:lstStyle/>
                    <a:p>
                      <a:pPr marL="0" marR="0" algn="ctr">
                        <a:spcBef>
                          <a:spcPts val="0"/>
                        </a:spcBef>
                        <a:spcAft>
                          <a:spcPts val="0"/>
                        </a:spcAft>
                      </a:pPr>
                      <a:r>
                        <a:rPr lang="en-US" sz="1800" b="1" dirty="0">
                          <a:solidFill>
                            <a:schemeClr val="tx1"/>
                          </a:solidFill>
                          <a:effectLst/>
                          <a:cs typeface="+mj-cs"/>
                        </a:rPr>
                        <a:t>13</a:t>
                      </a:r>
                      <a:endParaRPr lang="en-US" sz="1800" b="1" dirty="0">
                        <a:solidFill>
                          <a:schemeClr val="tx1"/>
                        </a:solidFill>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r>
              <a:tr h="357188">
                <a:tc>
                  <a:txBody>
                    <a:bodyPr/>
                    <a:lstStyle/>
                    <a:p>
                      <a:pPr marL="0" marR="0" algn="ctr">
                        <a:spcBef>
                          <a:spcPts val="0"/>
                        </a:spcBef>
                        <a:spcAft>
                          <a:spcPts val="0"/>
                        </a:spcAft>
                      </a:pPr>
                      <a:r>
                        <a:rPr lang="en-US" sz="1800" b="1" dirty="0">
                          <a:solidFill>
                            <a:schemeClr val="tx1"/>
                          </a:solidFill>
                          <a:effectLst/>
                          <a:cs typeface="+mj-cs"/>
                        </a:rPr>
                        <a:t>H</a:t>
                      </a:r>
                      <a:endParaRPr lang="en-US" sz="1800" b="1" dirty="0">
                        <a:solidFill>
                          <a:schemeClr val="tx1"/>
                        </a:solidFill>
                        <a:effectLst/>
                        <a:latin typeface="Times New Roman"/>
                        <a:ea typeface="Times New Roman"/>
                        <a:cs typeface="+mj-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a:txBody>
                    <a:bodyPr/>
                    <a:lstStyle/>
                    <a:p>
                      <a:pPr marL="0" marR="0" algn="ctr" rtl="1">
                        <a:spcBef>
                          <a:spcPts val="0"/>
                        </a:spcBef>
                        <a:spcAft>
                          <a:spcPts val="0"/>
                        </a:spcAft>
                      </a:pPr>
                      <a:r>
                        <a:rPr lang="ar-SA" sz="1800" b="1" dirty="0">
                          <a:solidFill>
                            <a:schemeClr val="tx1"/>
                          </a:solidFill>
                          <a:effectLst/>
                          <a:cs typeface="+mj-cs"/>
                        </a:rPr>
                        <a:t>لكل </a:t>
                      </a:r>
                      <a:endParaRPr lang="en-US" sz="1800" b="1" dirty="0">
                        <a:solidFill>
                          <a:schemeClr val="tx1"/>
                        </a:solidFill>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c>
                  <a:txBody>
                    <a:bodyPr/>
                    <a:lstStyle/>
                    <a:p>
                      <a:pPr marL="0" marR="0" algn="ctr">
                        <a:spcBef>
                          <a:spcPts val="0"/>
                        </a:spcBef>
                        <a:spcAft>
                          <a:spcPts val="0"/>
                        </a:spcAft>
                      </a:pPr>
                      <a:r>
                        <a:rPr lang="en-US" sz="1800" b="1" dirty="0">
                          <a:solidFill>
                            <a:schemeClr val="tx1"/>
                          </a:solidFill>
                          <a:effectLst/>
                          <a:cs typeface="+mj-cs"/>
                        </a:rPr>
                        <a:t>12</a:t>
                      </a:r>
                      <a:endParaRPr lang="en-US" sz="1800" b="1" dirty="0">
                        <a:solidFill>
                          <a:schemeClr val="tx1"/>
                        </a:solidFill>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r>
              <a:tr h="357188">
                <a:tc>
                  <a:txBody>
                    <a:bodyPr/>
                    <a:lstStyle/>
                    <a:p>
                      <a:pPr marL="0" marR="0" algn="ctr">
                        <a:spcBef>
                          <a:spcPts val="0"/>
                        </a:spcBef>
                        <a:spcAft>
                          <a:spcPts val="0"/>
                        </a:spcAft>
                      </a:pPr>
                      <a:r>
                        <a:rPr lang="en-US" sz="1800" b="1" dirty="0">
                          <a:solidFill>
                            <a:schemeClr val="tx1"/>
                          </a:solidFill>
                          <a:effectLst/>
                          <a:cs typeface="+mj-cs"/>
                        </a:rPr>
                        <a:t>I</a:t>
                      </a:r>
                      <a:endParaRPr lang="en-US" sz="1800" b="1" dirty="0">
                        <a:solidFill>
                          <a:schemeClr val="tx1"/>
                        </a:solidFill>
                        <a:effectLst/>
                        <a:latin typeface="Times New Roman"/>
                        <a:ea typeface="Times New Roman"/>
                        <a:cs typeface="+mj-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a:txBody>
                    <a:bodyPr/>
                    <a:lstStyle/>
                    <a:p>
                      <a:pPr marL="0" marR="0" algn="ctr" rtl="1">
                        <a:spcBef>
                          <a:spcPts val="0"/>
                        </a:spcBef>
                        <a:spcAft>
                          <a:spcPts val="0"/>
                        </a:spcAft>
                      </a:pPr>
                      <a:r>
                        <a:rPr lang="ar-SA" sz="1800" b="1" dirty="0">
                          <a:solidFill>
                            <a:schemeClr val="tx1"/>
                          </a:solidFill>
                          <a:effectLst/>
                          <a:cs typeface="+mj-cs"/>
                        </a:rPr>
                        <a:t>حرة </a:t>
                      </a:r>
                      <a:endParaRPr lang="en-US" sz="1800" b="1" dirty="0">
                        <a:solidFill>
                          <a:schemeClr val="tx1"/>
                        </a:solidFill>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c>
                  <a:txBody>
                    <a:bodyPr/>
                    <a:lstStyle/>
                    <a:p>
                      <a:pPr marL="0" marR="0" algn="ctr">
                        <a:spcBef>
                          <a:spcPts val="0"/>
                        </a:spcBef>
                        <a:spcAft>
                          <a:spcPts val="0"/>
                        </a:spcAft>
                      </a:pPr>
                      <a:r>
                        <a:rPr lang="en-US" sz="1800" b="1" dirty="0">
                          <a:solidFill>
                            <a:schemeClr val="tx1"/>
                          </a:solidFill>
                          <a:effectLst/>
                          <a:cs typeface="+mj-cs"/>
                        </a:rPr>
                        <a:t>11</a:t>
                      </a:r>
                      <a:endParaRPr lang="en-US" sz="1800" b="1" dirty="0">
                        <a:solidFill>
                          <a:schemeClr val="tx1"/>
                        </a:solidFill>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r>
            </a:tbl>
          </a:graphicData>
        </a:graphic>
      </p:graphicFrame>
      <p:sp>
        <p:nvSpPr>
          <p:cNvPr id="5" name="Rectangle 1"/>
          <p:cNvSpPr>
            <a:spLocks noChangeArrowheads="1"/>
          </p:cNvSpPr>
          <p:nvPr/>
        </p:nvSpPr>
        <p:spPr bwMode="auto">
          <a:xfrm>
            <a:off x="762000" y="1276291"/>
            <a:ext cx="4819524"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zh-CN" sz="2800" dirty="0">
                <a:latin typeface="Times New Roman" pitchFamily="18" charset="0"/>
                <a:cs typeface="Times New Roman" pitchFamily="18" charset="0"/>
              </a:rPr>
              <a:t>Table I. Classes and their counts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2500313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ln>
            <a:solidFill>
              <a:schemeClr val="tx1"/>
            </a:solidFill>
          </a:ln>
        </p:spPr>
        <p:txBody>
          <a:bodyPr/>
          <a:lstStyle/>
          <a:p>
            <a:fld id="{93AD2D31-1799-4916-98C7-CAC86B51FA2C}" type="slidenum">
              <a:rPr lang="en-US" smtClean="0">
                <a:solidFill>
                  <a:sysClr val="windowText" lastClr="000000"/>
                </a:solidFill>
              </a:rPr>
              <a:pPr/>
              <a:t>14</a:t>
            </a:fld>
            <a:endParaRPr lang="en-US">
              <a:solidFill>
                <a:sysClr val="windowText" lastClr="000000"/>
              </a:solidFill>
            </a:endParaRPr>
          </a:p>
        </p:txBody>
      </p:sp>
      <p:sp>
        <p:nvSpPr>
          <p:cNvPr id="2" name="Pentagon 1"/>
          <p:cNvSpPr/>
          <p:nvPr/>
        </p:nvSpPr>
        <p:spPr>
          <a:xfrm>
            <a:off x="381000" y="533400"/>
            <a:ext cx="3581400" cy="609600"/>
          </a:xfrm>
          <a:prstGeom prst="homePlate">
            <a:avLst/>
          </a:prstGeom>
          <a:solidFill>
            <a:schemeClr val="accent6">
              <a:lumMod val="75000"/>
            </a:schemeClr>
          </a:solidFill>
          <a:ln>
            <a:solidFill>
              <a:srgbClr val="5C2C0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latin typeface="Times New Roman" pitchFamily="18" charset="0"/>
              <a:cs typeface="Times New Roman" pitchFamily="18" charset="0"/>
            </a:endParaRPr>
          </a:p>
          <a:p>
            <a:pPr algn="ctr"/>
            <a:r>
              <a:rPr lang="en-US" sz="3200" b="1" dirty="0" smtClean="0">
                <a:latin typeface="Times New Roman" pitchFamily="18" charset="0"/>
                <a:cs typeface="Times New Roman" pitchFamily="18" charset="0"/>
              </a:rPr>
              <a:t>Proposed </a:t>
            </a:r>
            <a:r>
              <a:rPr lang="en-US" sz="3200" b="1" dirty="0">
                <a:latin typeface="Times New Roman" pitchFamily="18" charset="0"/>
                <a:cs typeface="Times New Roman" pitchFamily="18" charset="0"/>
              </a:rPr>
              <a:t>System</a:t>
            </a:r>
          </a:p>
          <a:p>
            <a:pPr algn="ctr"/>
            <a:endParaRPr lang="en-US" sz="3200" b="1" dirty="0">
              <a:latin typeface="Times New Roman" pitchFamily="18" charset="0"/>
              <a:cs typeface="Times New Roman"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587962259"/>
              </p:ext>
            </p:extLst>
          </p:nvPr>
        </p:nvGraphicFramePr>
        <p:xfrm>
          <a:off x="1752600" y="1938332"/>
          <a:ext cx="4055853" cy="3929068"/>
        </p:xfrm>
        <a:graphic>
          <a:graphicData uri="http://schemas.openxmlformats.org/drawingml/2006/table">
            <a:tbl>
              <a:tblPr firstRow="1" firstCol="1" bandRow="1">
                <a:tableStyleId>{5C22544A-7EE6-4342-B048-85BDC9FD1C3A}</a:tableStyleId>
              </a:tblPr>
              <a:tblGrid>
                <a:gridCol w="1286953"/>
                <a:gridCol w="1631651"/>
                <a:gridCol w="1137249"/>
              </a:tblGrid>
              <a:tr h="357188">
                <a:tc gridSpan="2">
                  <a:txBody>
                    <a:bodyPr/>
                    <a:lstStyle/>
                    <a:p>
                      <a:pPr marL="0" marR="0" algn="ctr">
                        <a:spcBef>
                          <a:spcPts val="0"/>
                        </a:spcBef>
                        <a:spcAft>
                          <a:spcPts val="0"/>
                        </a:spcAft>
                      </a:pPr>
                      <a:r>
                        <a:rPr lang="en-US" sz="1800" b="1" dirty="0">
                          <a:solidFill>
                            <a:schemeClr val="tx1"/>
                          </a:solidFill>
                          <a:effectLst/>
                          <a:latin typeface="Times New Roman" pitchFamily="18" charset="0"/>
                          <a:cs typeface="+mj-cs"/>
                        </a:rPr>
                        <a:t>Class Label</a:t>
                      </a:r>
                      <a:endParaRPr lang="en-US" sz="1800" b="1" dirty="0">
                        <a:solidFill>
                          <a:schemeClr val="tx1"/>
                        </a:solidFill>
                        <a:effectLst/>
                        <a:latin typeface="Times New Roman" pitchFamily="18" charset="0"/>
                        <a:ea typeface="Times New Roman"/>
                        <a:cs typeface="+mj-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hMerge="1">
                  <a:txBody>
                    <a:bodyPr/>
                    <a:lstStyle/>
                    <a:p>
                      <a:endParaRPr lang="en-US"/>
                    </a:p>
                  </a:txBody>
                  <a:tcPr/>
                </a:tc>
                <a:tc rowSpan="2">
                  <a:txBody>
                    <a:bodyPr/>
                    <a:lstStyle/>
                    <a:p>
                      <a:pPr marL="0" marR="0" algn="ctr" defTabSz="914400" rtl="0" eaLnBrk="1" latinLnBrk="0" hangingPunct="1">
                        <a:spcBef>
                          <a:spcPts val="0"/>
                        </a:spcBef>
                        <a:spcAft>
                          <a:spcPts val="0"/>
                        </a:spcAft>
                      </a:pPr>
                      <a:r>
                        <a:rPr lang="en-US" sz="1800" b="1" kern="1200" dirty="0">
                          <a:solidFill>
                            <a:schemeClr val="tx1"/>
                          </a:solidFill>
                          <a:effectLst/>
                          <a:latin typeface="Times New Roman" pitchFamily="18" charset="0"/>
                          <a:ea typeface="+mn-ea"/>
                          <a:cs typeface="+mj-cs"/>
                        </a:rPr>
                        <a:t>Count</a:t>
                      </a:r>
                    </a:p>
                    <a:p>
                      <a:pPr marL="0" marR="0" algn="ctr" defTabSz="914400" rtl="0" eaLnBrk="1" latinLnBrk="0" hangingPunct="1">
                        <a:spcBef>
                          <a:spcPts val="0"/>
                        </a:spcBef>
                        <a:spcAft>
                          <a:spcPts val="0"/>
                        </a:spcAft>
                      </a:pPr>
                      <a:r>
                        <a:rPr lang="en-US" sz="1800" b="1" kern="1200" dirty="0">
                          <a:solidFill>
                            <a:schemeClr val="tx1"/>
                          </a:solidFill>
                          <a:effectLst/>
                          <a:latin typeface="Times New Roman" pitchFamily="18" charset="0"/>
                          <a:ea typeface="+mn-ea"/>
                          <a:cs typeface="+mj-cs"/>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r>
              <a:tr h="357188">
                <a:tc>
                  <a:txBody>
                    <a:bodyPr/>
                    <a:lstStyle/>
                    <a:p>
                      <a:pPr marL="0" marR="0" algn="ctr" defTabSz="914400" rtl="0" eaLnBrk="1" latinLnBrk="0" hangingPunct="1">
                        <a:spcBef>
                          <a:spcPts val="0"/>
                        </a:spcBef>
                        <a:spcAft>
                          <a:spcPts val="0"/>
                        </a:spcAft>
                      </a:pPr>
                      <a:r>
                        <a:rPr lang="en-US" sz="1800" b="1" kern="1200" dirty="0">
                          <a:solidFill>
                            <a:schemeClr val="tx1"/>
                          </a:solidFill>
                          <a:effectLst/>
                          <a:latin typeface="Times New Roman" pitchFamily="18" charset="0"/>
                          <a:ea typeface="+mn-ea"/>
                          <a:cs typeface="+mj-cs"/>
                        </a:rPr>
                        <a:t>Symbol</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a:txBody>
                    <a:bodyPr/>
                    <a:lstStyle/>
                    <a:p>
                      <a:pPr marL="0" marR="0" algn="ctr" defTabSz="914400" rtl="0" eaLnBrk="1" latinLnBrk="0" hangingPunct="1">
                        <a:spcBef>
                          <a:spcPts val="0"/>
                        </a:spcBef>
                        <a:spcAft>
                          <a:spcPts val="0"/>
                        </a:spcAft>
                      </a:pPr>
                      <a:r>
                        <a:rPr lang="en-US" sz="1800" b="1" kern="1200" dirty="0">
                          <a:solidFill>
                            <a:schemeClr val="tx1"/>
                          </a:solidFill>
                          <a:effectLst/>
                          <a:latin typeface="Times New Roman" pitchFamily="18" charset="0"/>
                          <a:ea typeface="+mn-ea"/>
                          <a:cs typeface="+mj-cs"/>
                        </a:rPr>
                        <a:t>Root/Stem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vMerge="1">
                  <a:txBody>
                    <a:bodyPr/>
                    <a:lstStyle/>
                    <a:p>
                      <a:endParaRPr lang="en-US"/>
                    </a:p>
                  </a:txBody>
                  <a:tcPr/>
                </a:tc>
              </a:tr>
              <a:tr h="357188">
                <a:tc>
                  <a:txBody>
                    <a:bodyPr/>
                    <a:lstStyle/>
                    <a:p>
                      <a:pPr marL="0" marR="0" algn="ctr">
                        <a:spcBef>
                          <a:spcPts val="0"/>
                        </a:spcBef>
                        <a:spcAft>
                          <a:spcPts val="0"/>
                        </a:spcAft>
                      </a:pPr>
                      <a:r>
                        <a:rPr lang="en-US" sz="1800" b="1" kern="1200" dirty="0">
                          <a:solidFill>
                            <a:schemeClr val="tx1"/>
                          </a:solidFill>
                          <a:effectLst/>
                          <a:latin typeface="Times New Roman" pitchFamily="18" charset="0"/>
                          <a:ea typeface="+mn-ea"/>
                          <a:cs typeface="+mj-cs"/>
                        </a:rPr>
                        <a:t>A</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a:txBody>
                    <a:bodyPr/>
                    <a:lstStyle/>
                    <a:p>
                      <a:pPr marL="0" marR="0" algn="ctr" rtl="1">
                        <a:spcBef>
                          <a:spcPts val="0"/>
                        </a:spcBef>
                        <a:spcAft>
                          <a:spcPts val="0"/>
                        </a:spcAft>
                      </a:pPr>
                      <a:r>
                        <a:rPr lang="ar-SA" sz="1800" b="1" dirty="0" smtClean="0">
                          <a:effectLst/>
                          <a:cs typeface="+mj-cs"/>
                        </a:rPr>
                        <a:t>حق </a:t>
                      </a:r>
                      <a:endParaRPr lang="en-US" sz="1800" b="1" dirty="0">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c>
                  <a:txBody>
                    <a:bodyPr/>
                    <a:lstStyle/>
                    <a:p>
                      <a:pPr marL="0" marR="0" algn="ctr">
                        <a:spcBef>
                          <a:spcPts val="0"/>
                        </a:spcBef>
                        <a:spcAft>
                          <a:spcPts val="0"/>
                        </a:spcAft>
                      </a:pPr>
                      <a:r>
                        <a:rPr lang="en-US" sz="1800" b="1" dirty="0">
                          <a:effectLst/>
                          <a:cs typeface="+mj-cs"/>
                        </a:rPr>
                        <a:t>29</a:t>
                      </a:r>
                      <a:endParaRPr lang="en-US" sz="1800" b="1" dirty="0">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r>
              <a:tr h="357188">
                <a:tc>
                  <a:txBody>
                    <a:bodyPr/>
                    <a:lstStyle/>
                    <a:p>
                      <a:pPr marL="0" marR="0" algn="ctr">
                        <a:spcBef>
                          <a:spcPts val="0"/>
                        </a:spcBef>
                        <a:spcAft>
                          <a:spcPts val="0"/>
                        </a:spcAft>
                      </a:pPr>
                      <a:r>
                        <a:rPr lang="en-US" sz="1800" b="1" kern="1200" dirty="0">
                          <a:solidFill>
                            <a:schemeClr val="tx1"/>
                          </a:solidFill>
                          <a:effectLst/>
                          <a:latin typeface="Times New Roman" pitchFamily="18" charset="0"/>
                          <a:ea typeface="+mn-ea"/>
                          <a:cs typeface="+mj-cs"/>
                        </a:rPr>
                        <a:t>B</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a:txBody>
                    <a:bodyPr/>
                    <a:lstStyle/>
                    <a:p>
                      <a:pPr marL="0" marR="0" algn="ctr" rtl="1">
                        <a:spcBef>
                          <a:spcPts val="0"/>
                        </a:spcBef>
                        <a:spcAft>
                          <a:spcPts val="0"/>
                        </a:spcAft>
                      </a:pPr>
                      <a:r>
                        <a:rPr lang="ar-SA" sz="1800" b="1" dirty="0">
                          <a:effectLst/>
                          <a:cs typeface="+mj-cs"/>
                        </a:rPr>
                        <a:t>حقق </a:t>
                      </a:r>
                      <a:endParaRPr lang="en-US" sz="1800" b="1" dirty="0">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c>
                  <a:txBody>
                    <a:bodyPr/>
                    <a:lstStyle/>
                    <a:p>
                      <a:pPr marL="0" marR="0" algn="ctr">
                        <a:spcBef>
                          <a:spcPts val="0"/>
                        </a:spcBef>
                        <a:spcAft>
                          <a:spcPts val="0"/>
                        </a:spcAft>
                      </a:pPr>
                      <a:r>
                        <a:rPr lang="en-US" sz="1800" b="1" dirty="0">
                          <a:effectLst/>
                          <a:cs typeface="+mj-cs"/>
                        </a:rPr>
                        <a:t>24</a:t>
                      </a:r>
                      <a:endParaRPr lang="en-US" sz="1800" b="1" dirty="0">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r>
              <a:tr h="357188">
                <a:tc>
                  <a:txBody>
                    <a:bodyPr/>
                    <a:lstStyle/>
                    <a:p>
                      <a:pPr marL="0" marR="0" algn="ctr">
                        <a:spcBef>
                          <a:spcPts val="0"/>
                        </a:spcBef>
                        <a:spcAft>
                          <a:spcPts val="0"/>
                        </a:spcAft>
                      </a:pPr>
                      <a:r>
                        <a:rPr lang="en-US" sz="1800" b="1" kern="1200" dirty="0">
                          <a:solidFill>
                            <a:schemeClr val="tx1"/>
                          </a:solidFill>
                          <a:effectLst/>
                          <a:latin typeface="Times New Roman" pitchFamily="18" charset="0"/>
                          <a:ea typeface="+mn-ea"/>
                          <a:cs typeface="+mj-cs"/>
                        </a:rPr>
                        <a:t>C</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a:txBody>
                    <a:bodyPr/>
                    <a:lstStyle/>
                    <a:p>
                      <a:pPr marL="0" marR="0" algn="ctr" rtl="1">
                        <a:spcBef>
                          <a:spcPts val="0"/>
                        </a:spcBef>
                        <a:spcAft>
                          <a:spcPts val="0"/>
                        </a:spcAft>
                      </a:pPr>
                      <a:r>
                        <a:rPr lang="ar-SA" sz="1800" b="1" dirty="0">
                          <a:effectLst/>
                          <a:cs typeface="+mj-cs"/>
                        </a:rPr>
                        <a:t>جمع </a:t>
                      </a:r>
                      <a:endParaRPr lang="en-US" sz="1800" b="1" dirty="0">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c>
                  <a:txBody>
                    <a:bodyPr/>
                    <a:lstStyle/>
                    <a:p>
                      <a:pPr marL="0" marR="0" algn="ctr">
                        <a:spcBef>
                          <a:spcPts val="0"/>
                        </a:spcBef>
                        <a:spcAft>
                          <a:spcPts val="0"/>
                        </a:spcAft>
                      </a:pPr>
                      <a:r>
                        <a:rPr lang="en-US" sz="1800" b="1" dirty="0">
                          <a:effectLst/>
                          <a:cs typeface="+mj-cs"/>
                        </a:rPr>
                        <a:t>22</a:t>
                      </a:r>
                      <a:endParaRPr lang="en-US" sz="1800" b="1" dirty="0">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r>
              <a:tr h="357188">
                <a:tc>
                  <a:txBody>
                    <a:bodyPr/>
                    <a:lstStyle/>
                    <a:p>
                      <a:pPr marL="0" marR="0" algn="ctr">
                        <a:spcBef>
                          <a:spcPts val="0"/>
                        </a:spcBef>
                        <a:spcAft>
                          <a:spcPts val="0"/>
                        </a:spcAft>
                      </a:pPr>
                      <a:r>
                        <a:rPr lang="en-US" sz="1800" b="1" kern="1200" dirty="0">
                          <a:solidFill>
                            <a:schemeClr val="tx1"/>
                          </a:solidFill>
                          <a:effectLst/>
                          <a:latin typeface="Times New Roman" pitchFamily="18" charset="0"/>
                          <a:ea typeface="+mn-ea"/>
                          <a:cs typeface="+mj-cs"/>
                        </a:rPr>
                        <a:t>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a:txBody>
                    <a:bodyPr/>
                    <a:lstStyle/>
                    <a:p>
                      <a:pPr marL="0" marR="0" algn="ctr" rtl="1">
                        <a:spcBef>
                          <a:spcPts val="0"/>
                        </a:spcBef>
                        <a:spcAft>
                          <a:spcPts val="0"/>
                        </a:spcAft>
                      </a:pPr>
                      <a:r>
                        <a:rPr lang="ar-SA" sz="1800" b="1" dirty="0">
                          <a:effectLst/>
                          <a:cs typeface="+mj-cs"/>
                        </a:rPr>
                        <a:t>شخص </a:t>
                      </a:r>
                      <a:endParaRPr lang="en-US" sz="1800" b="1" dirty="0">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rgbClr val="FF0000"/>
                    </a:solidFill>
                  </a:tcPr>
                </a:tc>
                <a:tc>
                  <a:txBody>
                    <a:bodyPr/>
                    <a:lstStyle/>
                    <a:p>
                      <a:pPr marL="0" marR="0" algn="ctr">
                        <a:spcBef>
                          <a:spcPts val="0"/>
                        </a:spcBef>
                        <a:spcAft>
                          <a:spcPts val="0"/>
                        </a:spcAft>
                      </a:pPr>
                      <a:r>
                        <a:rPr lang="en-US" sz="1800" b="1" dirty="0">
                          <a:effectLst/>
                          <a:cs typeface="+mj-cs"/>
                        </a:rPr>
                        <a:t>21</a:t>
                      </a:r>
                      <a:endParaRPr lang="en-US" sz="1800" b="1" dirty="0">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rgbClr val="FF0000"/>
                    </a:solidFill>
                  </a:tcPr>
                </a:tc>
              </a:tr>
              <a:tr h="357188">
                <a:tc>
                  <a:txBody>
                    <a:bodyPr/>
                    <a:lstStyle/>
                    <a:p>
                      <a:pPr marL="0" marR="0" algn="ctr">
                        <a:spcBef>
                          <a:spcPts val="0"/>
                        </a:spcBef>
                        <a:spcAft>
                          <a:spcPts val="0"/>
                        </a:spcAft>
                      </a:pPr>
                      <a:r>
                        <a:rPr lang="en-US" sz="1800" b="1" kern="1200" dirty="0">
                          <a:solidFill>
                            <a:schemeClr val="tx1"/>
                          </a:solidFill>
                          <a:effectLst/>
                          <a:latin typeface="Times New Roman" pitchFamily="18" charset="0"/>
                          <a:ea typeface="+mn-ea"/>
                          <a:cs typeface="+mj-cs"/>
                        </a:rPr>
                        <a:t>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a:txBody>
                    <a:bodyPr/>
                    <a:lstStyle/>
                    <a:p>
                      <a:pPr marL="0" marR="0" algn="ctr" rtl="1">
                        <a:spcBef>
                          <a:spcPts val="0"/>
                        </a:spcBef>
                        <a:spcAft>
                          <a:spcPts val="0"/>
                        </a:spcAft>
                      </a:pPr>
                      <a:r>
                        <a:rPr lang="ar-SA" sz="1800" b="1" dirty="0">
                          <a:effectLst/>
                          <a:cs typeface="+mj-cs"/>
                        </a:rPr>
                        <a:t>فرد </a:t>
                      </a:r>
                      <a:endParaRPr lang="en-US" sz="1800" b="1" dirty="0">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rgbClr val="FF0000"/>
                    </a:solidFill>
                  </a:tcPr>
                </a:tc>
                <a:tc>
                  <a:txBody>
                    <a:bodyPr/>
                    <a:lstStyle/>
                    <a:p>
                      <a:pPr marL="0" marR="0" algn="ctr">
                        <a:spcBef>
                          <a:spcPts val="0"/>
                        </a:spcBef>
                        <a:spcAft>
                          <a:spcPts val="0"/>
                        </a:spcAft>
                      </a:pPr>
                      <a:r>
                        <a:rPr lang="en-US" sz="1800" b="1" dirty="0">
                          <a:effectLst/>
                          <a:cs typeface="+mj-cs"/>
                        </a:rPr>
                        <a:t>19</a:t>
                      </a:r>
                      <a:endParaRPr lang="en-US" sz="1800" b="1" dirty="0">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rgbClr val="FF0000"/>
                    </a:solidFill>
                  </a:tcPr>
                </a:tc>
              </a:tr>
              <a:tr h="357188">
                <a:tc>
                  <a:txBody>
                    <a:bodyPr/>
                    <a:lstStyle/>
                    <a:p>
                      <a:pPr marL="0" marR="0" algn="ctr">
                        <a:spcBef>
                          <a:spcPts val="0"/>
                        </a:spcBef>
                        <a:spcAft>
                          <a:spcPts val="0"/>
                        </a:spcAft>
                      </a:pPr>
                      <a:r>
                        <a:rPr lang="en-US" sz="1800" b="1" kern="1200" dirty="0">
                          <a:solidFill>
                            <a:schemeClr val="tx1"/>
                          </a:solidFill>
                          <a:effectLst/>
                          <a:latin typeface="Times New Roman" pitchFamily="18" charset="0"/>
                          <a:ea typeface="+mn-ea"/>
                          <a:cs typeface="+mj-cs"/>
                        </a:rPr>
                        <a:t>F</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a:txBody>
                    <a:bodyPr/>
                    <a:lstStyle/>
                    <a:p>
                      <a:pPr marL="0" marR="0" algn="ctr" rtl="1">
                        <a:spcBef>
                          <a:spcPts val="0"/>
                        </a:spcBef>
                        <a:spcAft>
                          <a:spcPts val="0"/>
                        </a:spcAft>
                      </a:pPr>
                      <a:r>
                        <a:rPr lang="ar-SA" sz="1800" b="1" dirty="0">
                          <a:effectLst/>
                          <a:cs typeface="+mj-cs"/>
                        </a:rPr>
                        <a:t>انس </a:t>
                      </a:r>
                      <a:endParaRPr lang="en-US" sz="1800" b="1" dirty="0">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c>
                  <a:txBody>
                    <a:bodyPr/>
                    <a:lstStyle/>
                    <a:p>
                      <a:pPr marL="0" marR="0" algn="ctr">
                        <a:spcBef>
                          <a:spcPts val="0"/>
                        </a:spcBef>
                        <a:spcAft>
                          <a:spcPts val="0"/>
                        </a:spcAft>
                      </a:pPr>
                      <a:r>
                        <a:rPr lang="en-US" sz="1800" b="1" dirty="0">
                          <a:effectLst/>
                          <a:cs typeface="+mj-cs"/>
                        </a:rPr>
                        <a:t>14</a:t>
                      </a:r>
                      <a:endParaRPr lang="en-US" sz="1800" b="1" dirty="0">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r>
              <a:tr h="357188">
                <a:tc>
                  <a:txBody>
                    <a:bodyPr/>
                    <a:lstStyle/>
                    <a:p>
                      <a:pPr marL="0" marR="0" algn="ctr">
                        <a:spcBef>
                          <a:spcPts val="0"/>
                        </a:spcBef>
                        <a:spcAft>
                          <a:spcPts val="0"/>
                        </a:spcAft>
                      </a:pPr>
                      <a:r>
                        <a:rPr lang="en-US" sz="1800" b="1" dirty="0">
                          <a:solidFill>
                            <a:schemeClr val="tx1"/>
                          </a:solidFill>
                          <a:effectLst/>
                          <a:cs typeface="+mj-cs"/>
                        </a:rPr>
                        <a:t>G</a:t>
                      </a:r>
                      <a:endParaRPr lang="en-US" sz="1800" b="1" dirty="0">
                        <a:solidFill>
                          <a:schemeClr val="tx1"/>
                        </a:solidFill>
                        <a:effectLst/>
                        <a:latin typeface="Times New Roman"/>
                        <a:ea typeface="Times New Roman"/>
                        <a:cs typeface="+mj-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a:txBody>
                    <a:bodyPr/>
                    <a:lstStyle/>
                    <a:p>
                      <a:pPr marL="0" marR="0" algn="ctr" rtl="1">
                        <a:spcBef>
                          <a:spcPts val="0"/>
                        </a:spcBef>
                        <a:spcAft>
                          <a:spcPts val="0"/>
                        </a:spcAft>
                      </a:pPr>
                      <a:r>
                        <a:rPr lang="ar-SA" sz="1800" b="1" dirty="0">
                          <a:solidFill>
                            <a:schemeClr val="tx1"/>
                          </a:solidFill>
                          <a:effectLst/>
                          <a:cs typeface="+mj-cs"/>
                        </a:rPr>
                        <a:t>علم </a:t>
                      </a:r>
                      <a:endParaRPr lang="en-US" sz="1800" b="1" dirty="0">
                        <a:solidFill>
                          <a:schemeClr val="tx1"/>
                        </a:solidFill>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c>
                  <a:txBody>
                    <a:bodyPr/>
                    <a:lstStyle/>
                    <a:p>
                      <a:pPr marL="0" marR="0" algn="ctr">
                        <a:spcBef>
                          <a:spcPts val="0"/>
                        </a:spcBef>
                        <a:spcAft>
                          <a:spcPts val="0"/>
                        </a:spcAft>
                      </a:pPr>
                      <a:r>
                        <a:rPr lang="en-US" sz="1800" b="1" dirty="0">
                          <a:solidFill>
                            <a:schemeClr val="tx1"/>
                          </a:solidFill>
                          <a:effectLst/>
                          <a:cs typeface="+mj-cs"/>
                        </a:rPr>
                        <a:t>13</a:t>
                      </a:r>
                      <a:endParaRPr lang="en-US" sz="1800" b="1" dirty="0">
                        <a:solidFill>
                          <a:schemeClr val="tx1"/>
                        </a:solidFill>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r>
              <a:tr h="357188">
                <a:tc>
                  <a:txBody>
                    <a:bodyPr/>
                    <a:lstStyle/>
                    <a:p>
                      <a:pPr marL="0" marR="0" algn="ctr">
                        <a:spcBef>
                          <a:spcPts val="0"/>
                        </a:spcBef>
                        <a:spcAft>
                          <a:spcPts val="0"/>
                        </a:spcAft>
                      </a:pPr>
                      <a:r>
                        <a:rPr lang="en-US" sz="1800" b="1" dirty="0">
                          <a:solidFill>
                            <a:schemeClr val="tx1"/>
                          </a:solidFill>
                          <a:effectLst/>
                          <a:cs typeface="+mj-cs"/>
                        </a:rPr>
                        <a:t>H</a:t>
                      </a:r>
                      <a:endParaRPr lang="en-US" sz="1800" b="1" dirty="0">
                        <a:solidFill>
                          <a:schemeClr val="tx1"/>
                        </a:solidFill>
                        <a:effectLst/>
                        <a:latin typeface="Times New Roman"/>
                        <a:ea typeface="Times New Roman"/>
                        <a:cs typeface="+mj-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a:txBody>
                    <a:bodyPr/>
                    <a:lstStyle/>
                    <a:p>
                      <a:pPr marL="0" marR="0" algn="ctr" rtl="1">
                        <a:spcBef>
                          <a:spcPts val="0"/>
                        </a:spcBef>
                        <a:spcAft>
                          <a:spcPts val="0"/>
                        </a:spcAft>
                      </a:pPr>
                      <a:r>
                        <a:rPr lang="ar-SA" sz="1800" b="1" dirty="0">
                          <a:solidFill>
                            <a:schemeClr val="tx1"/>
                          </a:solidFill>
                          <a:effectLst/>
                          <a:cs typeface="+mj-cs"/>
                        </a:rPr>
                        <a:t>لكل </a:t>
                      </a:r>
                      <a:endParaRPr lang="en-US" sz="1800" b="1" dirty="0">
                        <a:solidFill>
                          <a:schemeClr val="tx1"/>
                        </a:solidFill>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c>
                  <a:txBody>
                    <a:bodyPr/>
                    <a:lstStyle/>
                    <a:p>
                      <a:pPr marL="0" marR="0" algn="ctr">
                        <a:spcBef>
                          <a:spcPts val="0"/>
                        </a:spcBef>
                        <a:spcAft>
                          <a:spcPts val="0"/>
                        </a:spcAft>
                      </a:pPr>
                      <a:r>
                        <a:rPr lang="en-US" sz="1800" b="1" dirty="0">
                          <a:solidFill>
                            <a:schemeClr val="tx1"/>
                          </a:solidFill>
                          <a:effectLst/>
                          <a:cs typeface="+mj-cs"/>
                        </a:rPr>
                        <a:t>12</a:t>
                      </a:r>
                      <a:endParaRPr lang="en-US" sz="1800" b="1" dirty="0">
                        <a:solidFill>
                          <a:schemeClr val="tx1"/>
                        </a:solidFill>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r>
              <a:tr h="357188">
                <a:tc>
                  <a:txBody>
                    <a:bodyPr/>
                    <a:lstStyle/>
                    <a:p>
                      <a:pPr marL="0" marR="0" algn="ctr">
                        <a:spcBef>
                          <a:spcPts val="0"/>
                        </a:spcBef>
                        <a:spcAft>
                          <a:spcPts val="0"/>
                        </a:spcAft>
                      </a:pPr>
                      <a:r>
                        <a:rPr lang="en-US" sz="1800" b="1" dirty="0">
                          <a:solidFill>
                            <a:schemeClr val="tx1"/>
                          </a:solidFill>
                          <a:effectLst/>
                          <a:cs typeface="+mj-cs"/>
                        </a:rPr>
                        <a:t>I</a:t>
                      </a:r>
                      <a:endParaRPr lang="en-US" sz="1800" b="1" dirty="0">
                        <a:solidFill>
                          <a:schemeClr val="tx1"/>
                        </a:solidFill>
                        <a:effectLst/>
                        <a:latin typeface="Times New Roman"/>
                        <a:ea typeface="Times New Roman"/>
                        <a:cs typeface="+mj-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a:txBody>
                    <a:bodyPr/>
                    <a:lstStyle/>
                    <a:p>
                      <a:pPr marL="0" marR="0" algn="ctr" rtl="1">
                        <a:spcBef>
                          <a:spcPts val="0"/>
                        </a:spcBef>
                        <a:spcAft>
                          <a:spcPts val="0"/>
                        </a:spcAft>
                      </a:pPr>
                      <a:r>
                        <a:rPr lang="ar-SA" sz="1800" b="1" dirty="0">
                          <a:solidFill>
                            <a:schemeClr val="tx1"/>
                          </a:solidFill>
                          <a:effectLst/>
                          <a:cs typeface="+mj-cs"/>
                        </a:rPr>
                        <a:t>حرة </a:t>
                      </a:r>
                      <a:endParaRPr lang="en-US" sz="1800" b="1" dirty="0">
                        <a:solidFill>
                          <a:schemeClr val="tx1"/>
                        </a:solidFill>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c>
                  <a:txBody>
                    <a:bodyPr/>
                    <a:lstStyle/>
                    <a:p>
                      <a:pPr marL="0" marR="0" algn="ctr">
                        <a:spcBef>
                          <a:spcPts val="0"/>
                        </a:spcBef>
                        <a:spcAft>
                          <a:spcPts val="0"/>
                        </a:spcAft>
                      </a:pPr>
                      <a:r>
                        <a:rPr lang="en-US" sz="1800" b="1" dirty="0">
                          <a:solidFill>
                            <a:schemeClr val="tx1"/>
                          </a:solidFill>
                          <a:effectLst/>
                          <a:cs typeface="+mj-cs"/>
                        </a:rPr>
                        <a:t>11</a:t>
                      </a:r>
                      <a:endParaRPr lang="en-US" sz="1800" b="1" dirty="0">
                        <a:solidFill>
                          <a:schemeClr val="tx1"/>
                        </a:solidFill>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r>
            </a:tbl>
          </a:graphicData>
        </a:graphic>
      </p:graphicFrame>
      <p:sp>
        <p:nvSpPr>
          <p:cNvPr id="5" name="Rectangle 1"/>
          <p:cNvSpPr>
            <a:spLocks noChangeArrowheads="1"/>
          </p:cNvSpPr>
          <p:nvPr/>
        </p:nvSpPr>
        <p:spPr bwMode="auto">
          <a:xfrm>
            <a:off x="762000" y="1276291"/>
            <a:ext cx="4819524"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zh-CN" sz="2800" dirty="0">
                <a:latin typeface="Times New Roman" pitchFamily="18" charset="0"/>
                <a:cs typeface="Times New Roman" pitchFamily="18" charset="0"/>
              </a:rPr>
              <a:t>Table I. Classes and their counts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0778747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ln>
            <a:solidFill>
              <a:schemeClr val="tx1"/>
            </a:solidFill>
          </a:ln>
        </p:spPr>
        <p:txBody>
          <a:bodyPr/>
          <a:lstStyle/>
          <a:p>
            <a:fld id="{93AD2D31-1799-4916-98C7-CAC86B51FA2C}" type="slidenum">
              <a:rPr lang="en-US" smtClean="0">
                <a:solidFill>
                  <a:sysClr val="windowText" lastClr="000000"/>
                </a:solidFill>
              </a:rPr>
              <a:pPr/>
              <a:t>15</a:t>
            </a:fld>
            <a:endParaRPr lang="en-US">
              <a:solidFill>
                <a:sysClr val="windowText" lastClr="000000"/>
              </a:solidFill>
            </a:endParaRPr>
          </a:p>
        </p:txBody>
      </p:sp>
      <p:sp>
        <p:nvSpPr>
          <p:cNvPr id="2" name="Pentagon 1"/>
          <p:cNvSpPr/>
          <p:nvPr/>
        </p:nvSpPr>
        <p:spPr>
          <a:xfrm>
            <a:off x="381000" y="533400"/>
            <a:ext cx="3581400" cy="609600"/>
          </a:xfrm>
          <a:prstGeom prst="homePlate">
            <a:avLst/>
          </a:prstGeom>
          <a:solidFill>
            <a:schemeClr val="accent6">
              <a:lumMod val="75000"/>
            </a:schemeClr>
          </a:solidFill>
          <a:ln>
            <a:solidFill>
              <a:srgbClr val="5C2C0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latin typeface="Times New Roman" pitchFamily="18" charset="0"/>
              <a:cs typeface="Times New Roman" pitchFamily="18" charset="0"/>
            </a:endParaRPr>
          </a:p>
          <a:p>
            <a:pPr algn="ctr"/>
            <a:r>
              <a:rPr lang="en-US" sz="3200" b="1" dirty="0" smtClean="0">
                <a:latin typeface="Times New Roman" pitchFamily="18" charset="0"/>
                <a:cs typeface="Times New Roman" pitchFamily="18" charset="0"/>
              </a:rPr>
              <a:t>Proposed </a:t>
            </a:r>
            <a:r>
              <a:rPr lang="en-US" sz="3200" b="1" dirty="0">
                <a:latin typeface="Times New Roman" pitchFamily="18" charset="0"/>
                <a:cs typeface="Times New Roman" pitchFamily="18" charset="0"/>
              </a:rPr>
              <a:t>System</a:t>
            </a:r>
          </a:p>
          <a:p>
            <a:pPr algn="ctr"/>
            <a:endParaRPr lang="en-US" sz="3200" b="1" dirty="0">
              <a:latin typeface="Times New Roman" pitchFamily="18" charset="0"/>
              <a:cs typeface="Times New Roman"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051197675"/>
              </p:ext>
            </p:extLst>
          </p:nvPr>
        </p:nvGraphicFramePr>
        <p:xfrm>
          <a:off x="1752600" y="1938332"/>
          <a:ext cx="4055853" cy="3929068"/>
        </p:xfrm>
        <a:graphic>
          <a:graphicData uri="http://schemas.openxmlformats.org/drawingml/2006/table">
            <a:tbl>
              <a:tblPr firstRow="1" firstCol="1" bandRow="1">
                <a:tableStyleId>{5C22544A-7EE6-4342-B048-85BDC9FD1C3A}</a:tableStyleId>
              </a:tblPr>
              <a:tblGrid>
                <a:gridCol w="1286953"/>
                <a:gridCol w="1631651"/>
                <a:gridCol w="1137249"/>
              </a:tblGrid>
              <a:tr h="357188">
                <a:tc gridSpan="2">
                  <a:txBody>
                    <a:bodyPr/>
                    <a:lstStyle/>
                    <a:p>
                      <a:pPr marL="0" marR="0" algn="ctr" defTabSz="914400" rtl="0" eaLnBrk="1" latinLnBrk="0" hangingPunct="1">
                        <a:spcBef>
                          <a:spcPts val="0"/>
                        </a:spcBef>
                        <a:spcAft>
                          <a:spcPts val="0"/>
                        </a:spcAft>
                      </a:pPr>
                      <a:r>
                        <a:rPr lang="en-US" sz="1800" b="1" kern="1200" dirty="0">
                          <a:solidFill>
                            <a:schemeClr val="tx1"/>
                          </a:solidFill>
                          <a:effectLst/>
                          <a:latin typeface="+mn-lt"/>
                          <a:ea typeface="+mn-ea"/>
                          <a:cs typeface="+mj-cs"/>
                        </a:rPr>
                        <a:t>Class Label</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hMerge="1">
                  <a:txBody>
                    <a:bodyPr/>
                    <a:lstStyle/>
                    <a:p>
                      <a:endParaRPr lang="en-US"/>
                    </a:p>
                  </a:txBody>
                  <a:tcPr/>
                </a:tc>
                <a:tc rowSpan="2">
                  <a:txBody>
                    <a:bodyPr/>
                    <a:lstStyle/>
                    <a:p>
                      <a:pPr marL="0" marR="0" algn="ctr" defTabSz="914400" rtl="0" eaLnBrk="1" latinLnBrk="0" hangingPunct="1">
                        <a:spcBef>
                          <a:spcPts val="0"/>
                        </a:spcBef>
                        <a:spcAft>
                          <a:spcPts val="0"/>
                        </a:spcAft>
                      </a:pPr>
                      <a:r>
                        <a:rPr lang="en-US" sz="1800" b="1" kern="1200" dirty="0">
                          <a:solidFill>
                            <a:schemeClr val="tx1"/>
                          </a:solidFill>
                          <a:effectLst/>
                          <a:latin typeface="+mn-lt"/>
                          <a:ea typeface="+mn-ea"/>
                          <a:cs typeface="+mj-cs"/>
                        </a:rPr>
                        <a:t>Count</a:t>
                      </a:r>
                    </a:p>
                    <a:p>
                      <a:pPr marL="0" marR="0" algn="ctr" defTabSz="914400" rtl="0" eaLnBrk="1" latinLnBrk="0" hangingPunct="1">
                        <a:spcBef>
                          <a:spcPts val="0"/>
                        </a:spcBef>
                        <a:spcAft>
                          <a:spcPts val="0"/>
                        </a:spcAft>
                      </a:pPr>
                      <a:r>
                        <a:rPr lang="en-US" sz="1800" b="1" kern="1200" dirty="0">
                          <a:solidFill>
                            <a:schemeClr val="tx1"/>
                          </a:solidFill>
                          <a:effectLst/>
                          <a:latin typeface="+mn-lt"/>
                          <a:ea typeface="+mn-ea"/>
                          <a:cs typeface="+mj-cs"/>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r>
              <a:tr h="357188">
                <a:tc>
                  <a:txBody>
                    <a:bodyPr/>
                    <a:lstStyle/>
                    <a:p>
                      <a:pPr marL="0" marR="0" algn="ctr" defTabSz="914400" rtl="0" eaLnBrk="1" latinLnBrk="0" hangingPunct="1">
                        <a:spcBef>
                          <a:spcPts val="0"/>
                        </a:spcBef>
                        <a:spcAft>
                          <a:spcPts val="0"/>
                        </a:spcAft>
                      </a:pPr>
                      <a:r>
                        <a:rPr lang="en-US" sz="1800" b="1" kern="1200" dirty="0">
                          <a:solidFill>
                            <a:schemeClr val="tx1"/>
                          </a:solidFill>
                          <a:effectLst/>
                          <a:latin typeface="+mn-lt"/>
                          <a:ea typeface="+mn-ea"/>
                          <a:cs typeface="+mj-cs"/>
                        </a:rPr>
                        <a:t>Symbol</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a:txBody>
                    <a:bodyPr/>
                    <a:lstStyle/>
                    <a:p>
                      <a:pPr marL="0" marR="0" algn="ctr" defTabSz="914400" rtl="0" eaLnBrk="1" latinLnBrk="0" hangingPunct="1">
                        <a:spcBef>
                          <a:spcPts val="0"/>
                        </a:spcBef>
                        <a:spcAft>
                          <a:spcPts val="0"/>
                        </a:spcAft>
                      </a:pPr>
                      <a:r>
                        <a:rPr lang="en-US" sz="1800" b="1" kern="1200" dirty="0">
                          <a:solidFill>
                            <a:schemeClr val="tx1"/>
                          </a:solidFill>
                          <a:effectLst/>
                          <a:latin typeface="+mn-lt"/>
                          <a:ea typeface="+mn-ea"/>
                          <a:cs typeface="+mj-cs"/>
                        </a:rPr>
                        <a:t>Root/Stem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vMerge="1">
                  <a:txBody>
                    <a:bodyPr/>
                    <a:lstStyle/>
                    <a:p>
                      <a:endParaRPr lang="en-US"/>
                    </a:p>
                  </a:txBody>
                  <a:tcPr/>
                </a:tc>
              </a:tr>
              <a:tr h="357188">
                <a:tc>
                  <a:txBody>
                    <a:bodyPr/>
                    <a:lstStyle/>
                    <a:p>
                      <a:pPr marL="0" marR="0" algn="ctr" defTabSz="914400" rtl="0" eaLnBrk="1" latinLnBrk="0" hangingPunct="1">
                        <a:spcBef>
                          <a:spcPts val="0"/>
                        </a:spcBef>
                        <a:spcAft>
                          <a:spcPts val="0"/>
                        </a:spcAft>
                      </a:pPr>
                      <a:r>
                        <a:rPr lang="en-US" sz="1800" b="1" kern="1200" dirty="0">
                          <a:solidFill>
                            <a:schemeClr val="tx1"/>
                          </a:solidFill>
                          <a:effectLst/>
                          <a:latin typeface="+mn-lt"/>
                          <a:ea typeface="+mn-ea"/>
                          <a:cs typeface="+mj-cs"/>
                        </a:rPr>
                        <a:t>A</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a:txBody>
                    <a:bodyPr/>
                    <a:lstStyle/>
                    <a:p>
                      <a:pPr marL="0" marR="0" algn="ctr" defTabSz="914400" rtl="0" eaLnBrk="1" latinLnBrk="0" hangingPunct="1">
                        <a:spcBef>
                          <a:spcPts val="0"/>
                        </a:spcBef>
                        <a:spcAft>
                          <a:spcPts val="0"/>
                        </a:spcAft>
                      </a:pPr>
                      <a:r>
                        <a:rPr lang="ar-SA" sz="1800" b="1" kern="1200" dirty="0" smtClean="0">
                          <a:solidFill>
                            <a:schemeClr val="tx1"/>
                          </a:solidFill>
                          <a:effectLst/>
                          <a:latin typeface="+mn-lt"/>
                          <a:ea typeface="+mn-ea"/>
                          <a:cs typeface="+mj-cs"/>
                        </a:rPr>
                        <a:t>حق </a:t>
                      </a:r>
                      <a:endParaRPr lang="en-US" sz="1800" b="1" kern="1200" dirty="0">
                        <a:solidFill>
                          <a:schemeClr val="tx1"/>
                        </a:solidFill>
                        <a:effectLst/>
                        <a:latin typeface="+mn-lt"/>
                        <a:ea typeface="+mn-ea"/>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c>
                  <a:txBody>
                    <a:bodyPr/>
                    <a:lstStyle/>
                    <a:p>
                      <a:pPr marL="0" marR="0" algn="ctr" defTabSz="914400" rtl="0" eaLnBrk="1" latinLnBrk="0" hangingPunct="1">
                        <a:spcBef>
                          <a:spcPts val="0"/>
                        </a:spcBef>
                        <a:spcAft>
                          <a:spcPts val="0"/>
                        </a:spcAft>
                      </a:pPr>
                      <a:r>
                        <a:rPr lang="en-US" sz="1800" b="1" kern="1200" dirty="0">
                          <a:solidFill>
                            <a:schemeClr val="tx1"/>
                          </a:solidFill>
                          <a:effectLst/>
                          <a:latin typeface="+mn-lt"/>
                          <a:ea typeface="+mn-ea"/>
                          <a:cs typeface="+mj-cs"/>
                        </a:rPr>
                        <a:t>29</a:t>
                      </a: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r>
              <a:tr h="357188">
                <a:tc>
                  <a:txBody>
                    <a:bodyPr/>
                    <a:lstStyle/>
                    <a:p>
                      <a:pPr marL="0" marR="0" algn="ctr" defTabSz="914400" rtl="0" eaLnBrk="1" latinLnBrk="0" hangingPunct="1">
                        <a:spcBef>
                          <a:spcPts val="0"/>
                        </a:spcBef>
                        <a:spcAft>
                          <a:spcPts val="0"/>
                        </a:spcAft>
                      </a:pPr>
                      <a:r>
                        <a:rPr lang="en-US" sz="1800" b="1" kern="1200">
                          <a:solidFill>
                            <a:schemeClr val="tx1"/>
                          </a:solidFill>
                          <a:effectLst/>
                          <a:latin typeface="+mn-lt"/>
                          <a:ea typeface="+mn-ea"/>
                          <a:cs typeface="+mj-cs"/>
                        </a:rPr>
                        <a:t>B</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a:txBody>
                    <a:bodyPr/>
                    <a:lstStyle/>
                    <a:p>
                      <a:pPr marL="0" marR="0" algn="ctr" defTabSz="914400" rtl="0" eaLnBrk="1" latinLnBrk="0" hangingPunct="1">
                        <a:spcBef>
                          <a:spcPts val="0"/>
                        </a:spcBef>
                        <a:spcAft>
                          <a:spcPts val="0"/>
                        </a:spcAft>
                      </a:pPr>
                      <a:r>
                        <a:rPr lang="ar-SA" sz="1800" b="1" kern="1200" dirty="0">
                          <a:solidFill>
                            <a:schemeClr val="tx1"/>
                          </a:solidFill>
                          <a:effectLst/>
                          <a:latin typeface="+mn-lt"/>
                          <a:ea typeface="+mn-ea"/>
                          <a:cs typeface="+mj-cs"/>
                        </a:rPr>
                        <a:t>حقق </a:t>
                      </a:r>
                      <a:endParaRPr lang="en-US" sz="1800" b="1" kern="1200" dirty="0">
                        <a:solidFill>
                          <a:schemeClr val="tx1"/>
                        </a:solidFill>
                        <a:effectLst/>
                        <a:latin typeface="+mn-lt"/>
                        <a:ea typeface="+mn-ea"/>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c>
                  <a:txBody>
                    <a:bodyPr/>
                    <a:lstStyle/>
                    <a:p>
                      <a:pPr marL="0" marR="0" algn="ctr" defTabSz="914400" rtl="0" eaLnBrk="1" latinLnBrk="0" hangingPunct="1">
                        <a:spcBef>
                          <a:spcPts val="0"/>
                        </a:spcBef>
                        <a:spcAft>
                          <a:spcPts val="0"/>
                        </a:spcAft>
                      </a:pPr>
                      <a:r>
                        <a:rPr lang="en-US" sz="1800" b="1" kern="1200" dirty="0">
                          <a:solidFill>
                            <a:schemeClr val="tx1"/>
                          </a:solidFill>
                          <a:effectLst/>
                          <a:latin typeface="+mn-lt"/>
                          <a:ea typeface="+mn-ea"/>
                          <a:cs typeface="+mj-cs"/>
                        </a:rPr>
                        <a:t>24</a:t>
                      </a: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r>
              <a:tr h="357188">
                <a:tc>
                  <a:txBody>
                    <a:bodyPr/>
                    <a:lstStyle/>
                    <a:p>
                      <a:pPr marL="0" marR="0" algn="ctr" defTabSz="914400" rtl="0" eaLnBrk="1" latinLnBrk="0" hangingPunct="1">
                        <a:spcBef>
                          <a:spcPts val="0"/>
                        </a:spcBef>
                        <a:spcAft>
                          <a:spcPts val="0"/>
                        </a:spcAft>
                      </a:pPr>
                      <a:r>
                        <a:rPr lang="en-US" sz="1800" b="1" kern="1200">
                          <a:solidFill>
                            <a:schemeClr val="tx1"/>
                          </a:solidFill>
                          <a:effectLst/>
                          <a:latin typeface="+mn-lt"/>
                          <a:ea typeface="+mn-ea"/>
                          <a:cs typeface="+mj-cs"/>
                        </a:rPr>
                        <a:t>C</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a:txBody>
                    <a:bodyPr/>
                    <a:lstStyle/>
                    <a:p>
                      <a:pPr marL="0" marR="0" algn="ctr" defTabSz="914400" rtl="0" eaLnBrk="1" latinLnBrk="0" hangingPunct="1">
                        <a:spcBef>
                          <a:spcPts val="0"/>
                        </a:spcBef>
                        <a:spcAft>
                          <a:spcPts val="0"/>
                        </a:spcAft>
                      </a:pPr>
                      <a:r>
                        <a:rPr lang="ar-SA" sz="1800" b="1" kern="1200" dirty="0">
                          <a:solidFill>
                            <a:schemeClr val="tx1"/>
                          </a:solidFill>
                          <a:effectLst/>
                          <a:latin typeface="+mn-lt"/>
                          <a:ea typeface="+mn-ea"/>
                          <a:cs typeface="+mj-cs"/>
                        </a:rPr>
                        <a:t>جمع </a:t>
                      </a:r>
                      <a:endParaRPr lang="en-US" sz="1800" b="1" kern="1200" dirty="0">
                        <a:solidFill>
                          <a:schemeClr val="tx1"/>
                        </a:solidFill>
                        <a:effectLst/>
                        <a:latin typeface="+mn-lt"/>
                        <a:ea typeface="+mn-ea"/>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c>
                  <a:txBody>
                    <a:bodyPr/>
                    <a:lstStyle/>
                    <a:p>
                      <a:pPr marL="0" marR="0" algn="ctr" defTabSz="914400" rtl="0" eaLnBrk="1" latinLnBrk="0" hangingPunct="1">
                        <a:spcBef>
                          <a:spcPts val="0"/>
                        </a:spcBef>
                        <a:spcAft>
                          <a:spcPts val="0"/>
                        </a:spcAft>
                      </a:pPr>
                      <a:r>
                        <a:rPr lang="en-US" sz="1800" b="1" kern="1200">
                          <a:solidFill>
                            <a:schemeClr val="tx1"/>
                          </a:solidFill>
                          <a:effectLst/>
                          <a:latin typeface="+mn-lt"/>
                          <a:ea typeface="+mn-ea"/>
                          <a:cs typeface="+mj-cs"/>
                        </a:rPr>
                        <a:t>22</a:t>
                      </a: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r>
              <a:tr h="357188">
                <a:tc>
                  <a:txBody>
                    <a:bodyPr/>
                    <a:lstStyle/>
                    <a:p>
                      <a:pPr marL="0" marR="0" algn="ctr" defTabSz="914400" rtl="0" eaLnBrk="1" latinLnBrk="0" hangingPunct="1">
                        <a:spcBef>
                          <a:spcPts val="0"/>
                        </a:spcBef>
                        <a:spcAft>
                          <a:spcPts val="0"/>
                        </a:spcAft>
                      </a:pPr>
                      <a:r>
                        <a:rPr lang="en-US" sz="1800" b="1" kern="1200">
                          <a:solidFill>
                            <a:schemeClr val="tx1"/>
                          </a:solidFill>
                          <a:effectLst/>
                          <a:latin typeface="+mn-lt"/>
                          <a:ea typeface="+mn-ea"/>
                          <a:cs typeface="+mj-cs"/>
                        </a:rPr>
                        <a:t>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a:txBody>
                    <a:bodyPr/>
                    <a:lstStyle/>
                    <a:p>
                      <a:pPr marL="0" marR="0" algn="ctr" defTabSz="914400" rtl="0" eaLnBrk="1" latinLnBrk="0" hangingPunct="1">
                        <a:spcBef>
                          <a:spcPts val="0"/>
                        </a:spcBef>
                        <a:spcAft>
                          <a:spcPts val="0"/>
                        </a:spcAft>
                      </a:pPr>
                      <a:r>
                        <a:rPr lang="ar-SA" sz="1800" b="1" kern="1200" dirty="0">
                          <a:solidFill>
                            <a:schemeClr val="tx1"/>
                          </a:solidFill>
                          <a:effectLst/>
                          <a:latin typeface="+mn-lt"/>
                          <a:ea typeface="+mn-ea"/>
                          <a:cs typeface="+mj-cs"/>
                        </a:rPr>
                        <a:t>شخص </a:t>
                      </a:r>
                      <a:endParaRPr lang="en-US" sz="1800" b="1" kern="1200" dirty="0">
                        <a:solidFill>
                          <a:schemeClr val="tx1"/>
                        </a:solidFill>
                        <a:effectLst/>
                        <a:latin typeface="+mn-lt"/>
                        <a:ea typeface="+mn-ea"/>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c>
                  <a:txBody>
                    <a:bodyPr/>
                    <a:lstStyle/>
                    <a:p>
                      <a:pPr marL="0" marR="0" algn="ctr" defTabSz="914400" rtl="0" eaLnBrk="1" latinLnBrk="0" hangingPunct="1">
                        <a:spcBef>
                          <a:spcPts val="0"/>
                        </a:spcBef>
                        <a:spcAft>
                          <a:spcPts val="0"/>
                        </a:spcAft>
                      </a:pPr>
                      <a:r>
                        <a:rPr lang="en-US" sz="1800" b="1" kern="1200" dirty="0">
                          <a:solidFill>
                            <a:schemeClr val="tx1"/>
                          </a:solidFill>
                          <a:effectLst/>
                          <a:latin typeface="+mn-lt"/>
                          <a:ea typeface="+mn-ea"/>
                          <a:cs typeface="+mj-cs"/>
                        </a:rPr>
                        <a:t>40</a:t>
                      </a: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r>
              <a:tr h="357188">
                <a:tc>
                  <a:txBody>
                    <a:bodyPr/>
                    <a:lstStyle/>
                    <a:p>
                      <a:pPr marL="0" marR="0" algn="ctr" defTabSz="914400" rtl="0" eaLnBrk="1" latinLnBrk="0" hangingPunct="1">
                        <a:spcBef>
                          <a:spcPts val="0"/>
                        </a:spcBef>
                        <a:spcAft>
                          <a:spcPts val="0"/>
                        </a:spcAft>
                      </a:pPr>
                      <a:r>
                        <a:rPr lang="en-US" sz="1800" b="1" kern="1200">
                          <a:solidFill>
                            <a:schemeClr val="tx1"/>
                          </a:solidFill>
                          <a:effectLst/>
                          <a:latin typeface="+mn-lt"/>
                          <a:ea typeface="+mn-ea"/>
                          <a:cs typeface="+mj-cs"/>
                        </a:rPr>
                        <a:t>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a:txBody>
                    <a:bodyPr/>
                    <a:lstStyle/>
                    <a:p>
                      <a:pPr marL="0" marR="0" algn="ctr" defTabSz="914400" rtl="0" eaLnBrk="1" latinLnBrk="0" hangingPunct="1">
                        <a:spcBef>
                          <a:spcPts val="0"/>
                        </a:spcBef>
                        <a:spcAft>
                          <a:spcPts val="0"/>
                        </a:spcAft>
                      </a:pPr>
                      <a:r>
                        <a:rPr lang="ar-SA" sz="1800" b="1" kern="1200" dirty="0">
                          <a:solidFill>
                            <a:schemeClr val="tx1"/>
                          </a:solidFill>
                          <a:effectLst/>
                          <a:latin typeface="+mn-lt"/>
                          <a:ea typeface="+mn-ea"/>
                          <a:cs typeface="+mj-cs"/>
                        </a:rPr>
                        <a:t>انس </a:t>
                      </a:r>
                      <a:endParaRPr lang="en-US" sz="1800" b="1" kern="1200" dirty="0">
                        <a:solidFill>
                          <a:schemeClr val="tx1"/>
                        </a:solidFill>
                        <a:effectLst/>
                        <a:latin typeface="+mn-lt"/>
                        <a:ea typeface="+mn-ea"/>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c>
                  <a:txBody>
                    <a:bodyPr/>
                    <a:lstStyle/>
                    <a:p>
                      <a:pPr marL="0" marR="0" algn="ctr" defTabSz="914400" rtl="0" eaLnBrk="1" latinLnBrk="0" hangingPunct="1">
                        <a:spcBef>
                          <a:spcPts val="0"/>
                        </a:spcBef>
                        <a:spcAft>
                          <a:spcPts val="0"/>
                        </a:spcAft>
                      </a:pPr>
                      <a:r>
                        <a:rPr lang="en-US" sz="1800" b="1" kern="1200">
                          <a:solidFill>
                            <a:schemeClr val="tx1"/>
                          </a:solidFill>
                          <a:effectLst/>
                          <a:latin typeface="+mn-lt"/>
                          <a:ea typeface="+mn-ea"/>
                          <a:cs typeface="+mj-cs"/>
                        </a:rPr>
                        <a:t>14</a:t>
                      </a: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r>
              <a:tr h="357188">
                <a:tc>
                  <a:txBody>
                    <a:bodyPr/>
                    <a:lstStyle/>
                    <a:p>
                      <a:pPr marL="0" marR="0" algn="ctr" defTabSz="914400" rtl="0" eaLnBrk="1" latinLnBrk="0" hangingPunct="1">
                        <a:spcBef>
                          <a:spcPts val="0"/>
                        </a:spcBef>
                        <a:spcAft>
                          <a:spcPts val="0"/>
                        </a:spcAft>
                      </a:pPr>
                      <a:r>
                        <a:rPr lang="en-US" sz="1800" b="1" kern="1200">
                          <a:solidFill>
                            <a:schemeClr val="tx1"/>
                          </a:solidFill>
                          <a:effectLst/>
                          <a:latin typeface="+mn-lt"/>
                          <a:ea typeface="+mn-ea"/>
                          <a:cs typeface="+mj-cs"/>
                        </a:rPr>
                        <a:t>F</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a:txBody>
                    <a:bodyPr/>
                    <a:lstStyle/>
                    <a:p>
                      <a:pPr marL="0" marR="0" algn="ctr" defTabSz="914400" rtl="0" eaLnBrk="1" latinLnBrk="0" hangingPunct="1">
                        <a:spcBef>
                          <a:spcPts val="0"/>
                        </a:spcBef>
                        <a:spcAft>
                          <a:spcPts val="0"/>
                        </a:spcAft>
                      </a:pPr>
                      <a:r>
                        <a:rPr lang="ar-SA" sz="1800" b="1" kern="1200">
                          <a:solidFill>
                            <a:schemeClr val="tx1"/>
                          </a:solidFill>
                          <a:effectLst/>
                          <a:latin typeface="+mn-lt"/>
                          <a:ea typeface="+mn-ea"/>
                          <a:cs typeface="+mj-cs"/>
                        </a:rPr>
                        <a:t>علم </a:t>
                      </a:r>
                      <a:endParaRPr lang="en-US" sz="1800" b="1" kern="1200">
                        <a:solidFill>
                          <a:schemeClr val="tx1"/>
                        </a:solidFill>
                        <a:effectLst/>
                        <a:latin typeface="+mn-lt"/>
                        <a:ea typeface="+mn-ea"/>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c>
                  <a:txBody>
                    <a:bodyPr/>
                    <a:lstStyle/>
                    <a:p>
                      <a:pPr marL="0" marR="0" algn="ctr" defTabSz="914400" rtl="0" eaLnBrk="1" latinLnBrk="0" hangingPunct="1">
                        <a:spcBef>
                          <a:spcPts val="0"/>
                        </a:spcBef>
                        <a:spcAft>
                          <a:spcPts val="0"/>
                        </a:spcAft>
                      </a:pPr>
                      <a:r>
                        <a:rPr lang="en-US" sz="1800" b="1" kern="1200" dirty="0">
                          <a:solidFill>
                            <a:schemeClr val="tx1"/>
                          </a:solidFill>
                          <a:effectLst/>
                          <a:latin typeface="+mn-lt"/>
                          <a:ea typeface="+mn-ea"/>
                          <a:cs typeface="+mj-cs"/>
                        </a:rPr>
                        <a:t>13</a:t>
                      </a: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r>
              <a:tr h="357188">
                <a:tc>
                  <a:txBody>
                    <a:bodyPr/>
                    <a:lstStyle/>
                    <a:p>
                      <a:pPr marL="0" marR="0" algn="ctr" defTabSz="914400" rtl="0" eaLnBrk="1" latinLnBrk="0" hangingPunct="1">
                        <a:spcBef>
                          <a:spcPts val="0"/>
                        </a:spcBef>
                        <a:spcAft>
                          <a:spcPts val="0"/>
                        </a:spcAft>
                      </a:pPr>
                      <a:r>
                        <a:rPr lang="en-US" sz="1800" b="1" kern="1200">
                          <a:solidFill>
                            <a:schemeClr val="tx1"/>
                          </a:solidFill>
                          <a:effectLst/>
                          <a:latin typeface="+mn-lt"/>
                          <a:ea typeface="+mn-ea"/>
                          <a:cs typeface="+mj-cs"/>
                        </a:rPr>
                        <a:t>G</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a:txBody>
                    <a:bodyPr/>
                    <a:lstStyle/>
                    <a:p>
                      <a:pPr marL="0" marR="0" algn="ctr" defTabSz="914400" rtl="0" eaLnBrk="1" latinLnBrk="0" hangingPunct="1">
                        <a:spcBef>
                          <a:spcPts val="0"/>
                        </a:spcBef>
                        <a:spcAft>
                          <a:spcPts val="0"/>
                        </a:spcAft>
                      </a:pPr>
                      <a:r>
                        <a:rPr lang="ar-SA" sz="1800" b="1" kern="1200">
                          <a:solidFill>
                            <a:schemeClr val="tx1"/>
                          </a:solidFill>
                          <a:effectLst/>
                          <a:latin typeface="+mn-lt"/>
                          <a:ea typeface="+mn-ea"/>
                          <a:cs typeface="+mj-cs"/>
                        </a:rPr>
                        <a:t>لكل </a:t>
                      </a:r>
                      <a:endParaRPr lang="en-US" sz="1800" b="1" kern="1200">
                        <a:solidFill>
                          <a:schemeClr val="tx1"/>
                        </a:solidFill>
                        <a:effectLst/>
                        <a:latin typeface="+mn-lt"/>
                        <a:ea typeface="+mn-ea"/>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c>
                  <a:txBody>
                    <a:bodyPr/>
                    <a:lstStyle/>
                    <a:p>
                      <a:pPr marL="0" marR="0" algn="ctr" defTabSz="914400" rtl="0" eaLnBrk="1" latinLnBrk="0" hangingPunct="1">
                        <a:spcBef>
                          <a:spcPts val="0"/>
                        </a:spcBef>
                        <a:spcAft>
                          <a:spcPts val="0"/>
                        </a:spcAft>
                      </a:pPr>
                      <a:r>
                        <a:rPr lang="en-US" sz="1800" b="1" kern="1200">
                          <a:solidFill>
                            <a:schemeClr val="tx1"/>
                          </a:solidFill>
                          <a:effectLst/>
                          <a:latin typeface="+mn-lt"/>
                          <a:ea typeface="+mn-ea"/>
                          <a:cs typeface="+mj-cs"/>
                        </a:rPr>
                        <a:t>12</a:t>
                      </a: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r>
              <a:tr h="357188">
                <a:tc>
                  <a:txBody>
                    <a:bodyPr/>
                    <a:lstStyle/>
                    <a:p>
                      <a:pPr marL="0" marR="0" algn="ctr" defTabSz="914400" rtl="0" eaLnBrk="1" latinLnBrk="0" hangingPunct="1">
                        <a:spcBef>
                          <a:spcPts val="0"/>
                        </a:spcBef>
                        <a:spcAft>
                          <a:spcPts val="0"/>
                        </a:spcAft>
                      </a:pPr>
                      <a:r>
                        <a:rPr lang="en-US" sz="1800" b="1" kern="1200">
                          <a:solidFill>
                            <a:schemeClr val="tx1"/>
                          </a:solidFill>
                          <a:effectLst/>
                          <a:latin typeface="+mn-lt"/>
                          <a:ea typeface="+mn-ea"/>
                          <a:cs typeface="+mj-cs"/>
                        </a:rPr>
                        <a:t>H</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a:txBody>
                    <a:bodyPr/>
                    <a:lstStyle/>
                    <a:p>
                      <a:pPr marL="0" marR="0" algn="ctr" defTabSz="914400" rtl="0" eaLnBrk="1" latinLnBrk="0" hangingPunct="1">
                        <a:spcBef>
                          <a:spcPts val="0"/>
                        </a:spcBef>
                        <a:spcAft>
                          <a:spcPts val="0"/>
                        </a:spcAft>
                      </a:pPr>
                      <a:r>
                        <a:rPr lang="ar-SA" sz="1800" b="1" kern="1200">
                          <a:solidFill>
                            <a:schemeClr val="tx1"/>
                          </a:solidFill>
                          <a:effectLst/>
                          <a:latin typeface="+mn-lt"/>
                          <a:ea typeface="+mn-ea"/>
                          <a:cs typeface="+mj-cs"/>
                        </a:rPr>
                        <a:t>حرة </a:t>
                      </a:r>
                      <a:endParaRPr lang="en-US" sz="1800" b="1" kern="1200">
                        <a:solidFill>
                          <a:schemeClr val="tx1"/>
                        </a:solidFill>
                        <a:effectLst/>
                        <a:latin typeface="+mn-lt"/>
                        <a:ea typeface="+mn-ea"/>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c>
                  <a:txBody>
                    <a:bodyPr/>
                    <a:lstStyle/>
                    <a:p>
                      <a:pPr marL="0" marR="0" algn="ctr" defTabSz="914400" rtl="0" eaLnBrk="1" latinLnBrk="0" hangingPunct="1">
                        <a:spcBef>
                          <a:spcPts val="0"/>
                        </a:spcBef>
                        <a:spcAft>
                          <a:spcPts val="0"/>
                        </a:spcAft>
                      </a:pPr>
                      <a:r>
                        <a:rPr lang="en-US" sz="1800" b="1" kern="1200" dirty="0">
                          <a:solidFill>
                            <a:schemeClr val="tx1"/>
                          </a:solidFill>
                          <a:effectLst/>
                          <a:latin typeface="+mn-lt"/>
                          <a:ea typeface="+mn-ea"/>
                          <a:cs typeface="+mj-cs"/>
                        </a:rPr>
                        <a:t>11</a:t>
                      </a: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r>
              <a:tr h="357188">
                <a:tc>
                  <a:txBody>
                    <a:bodyPr/>
                    <a:lstStyle/>
                    <a:p>
                      <a:pPr marL="0" marR="0" algn="ctr" defTabSz="914400" rtl="0" eaLnBrk="1" latinLnBrk="0" hangingPunct="1">
                        <a:spcBef>
                          <a:spcPts val="0"/>
                        </a:spcBef>
                        <a:spcAft>
                          <a:spcPts val="0"/>
                        </a:spcAft>
                      </a:pPr>
                      <a:r>
                        <a:rPr lang="en-US" sz="1800" b="1" kern="1200">
                          <a:solidFill>
                            <a:schemeClr val="tx1"/>
                          </a:solidFill>
                          <a:effectLst/>
                          <a:latin typeface="+mn-lt"/>
                          <a:ea typeface="+mn-ea"/>
                          <a:cs typeface="+mj-cs"/>
                        </a:rPr>
                        <a:t>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a:txBody>
                    <a:bodyPr/>
                    <a:lstStyle/>
                    <a:p>
                      <a:pPr marL="0" marR="0" algn="ctr" defTabSz="914400" rtl="0" eaLnBrk="1" latinLnBrk="0" hangingPunct="1">
                        <a:spcBef>
                          <a:spcPts val="0"/>
                        </a:spcBef>
                        <a:spcAft>
                          <a:spcPts val="0"/>
                        </a:spcAft>
                      </a:pPr>
                      <a:r>
                        <a:rPr lang="ar-SA" sz="1800" b="1" kern="1200">
                          <a:solidFill>
                            <a:schemeClr val="tx1"/>
                          </a:solidFill>
                          <a:effectLst/>
                          <a:latin typeface="+mn-lt"/>
                          <a:ea typeface="+mn-ea"/>
                          <a:cs typeface="+mj-cs"/>
                        </a:rPr>
                        <a:t>عمل </a:t>
                      </a:r>
                      <a:endParaRPr lang="en-US" sz="1800" b="1" kern="1200">
                        <a:solidFill>
                          <a:schemeClr val="tx1"/>
                        </a:solidFill>
                        <a:effectLst/>
                        <a:latin typeface="+mn-lt"/>
                        <a:ea typeface="+mn-ea"/>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c>
                  <a:txBody>
                    <a:bodyPr/>
                    <a:lstStyle/>
                    <a:p>
                      <a:pPr marL="0" marR="0" algn="ctr" defTabSz="914400" rtl="0" eaLnBrk="1" latinLnBrk="0" hangingPunct="1">
                        <a:spcBef>
                          <a:spcPts val="0"/>
                        </a:spcBef>
                        <a:spcAft>
                          <a:spcPts val="0"/>
                        </a:spcAft>
                      </a:pPr>
                      <a:r>
                        <a:rPr lang="en-US" sz="1800" b="1" kern="1200" dirty="0">
                          <a:solidFill>
                            <a:schemeClr val="tx1"/>
                          </a:solidFill>
                          <a:effectLst/>
                          <a:latin typeface="+mn-lt"/>
                          <a:ea typeface="+mn-ea"/>
                          <a:cs typeface="+mj-cs"/>
                        </a:rPr>
                        <a:t>10</a:t>
                      </a: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r>
            </a:tbl>
          </a:graphicData>
        </a:graphic>
      </p:graphicFrame>
      <p:sp>
        <p:nvSpPr>
          <p:cNvPr id="5" name="Rectangle 1"/>
          <p:cNvSpPr>
            <a:spLocks noChangeArrowheads="1"/>
          </p:cNvSpPr>
          <p:nvPr/>
        </p:nvSpPr>
        <p:spPr bwMode="auto">
          <a:xfrm>
            <a:off x="762000" y="1307068"/>
            <a:ext cx="6631303"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lang="en-US" sz="2400" dirty="0">
                <a:latin typeface="Times New Roman" pitchFamily="18" charset="0"/>
                <a:cs typeface="Times New Roman" pitchFamily="18" charset="0"/>
              </a:rPr>
              <a:t>Table II. Classes of synonym words and their counts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1671287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ln>
            <a:solidFill>
              <a:schemeClr val="tx1"/>
            </a:solidFill>
          </a:ln>
        </p:spPr>
        <p:txBody>
          <a:bodyPr/>
          <a:lstStyle/>
          <a:p>
            <a:fld id="{93AD2D31-1799-4916-98C7-CAC86B51FA2C}" type="slidenum">
              <a:rPr lang="en-US" smtClean="0">
                <a:solidFill>
                  <a:sysClr val="windowText" lastClr="000000"/>
                </a:solidFill>
              </a:rPr>
              <a:pPr/>
              <a:t>16</a:t>
            </a:fld>
            <a:endParaRPr lang="en-US">
              <a:solidFill>
                <a:sysClr val="windowText" lastClr="000000"/>
              </a:solidFill>
            </a:endParaRPr>
          </a:p>
        </p:txBody>
      </p:sp>
      <p:sp>
        <p:nvSpPr>
          <p:cNvPr id="2" name="Pentagon 1"/>
          <p:cNvSpPr/>
          <p:nvPr/>
        </p:nvSpPr>
        <p:spPr>
          <a:xfrm>
            <a:off x="381000" y="533400"/>
            <a:ext cx="3581400" cy="609600"/>
          </a:xfrm>
          <a:prstGeom prst="homePlate">
            <a:avLst/>
          </a:prstGeom>
          <a:solidFill>
            <a:schemeClr val="accent6">
              <a:lumMod val="75000"/>
            </a:schemeClr>
          </a:solidFill>
          <a:ln>
            <a:solidFill>
              <a:srgbClr val="5C2C0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latin typeface="Times New Roman" pitchFamily="18" charset="0"/>
              <a:cs typeface="Times New Roman" pitchFamily="18" charset="0"/>
            </a:endParaRPr>
          </a:p>
          <a:p>
            <a:pPr algn="ctr"/>
            <a:r>
              <a:rPr lang="en-US" sz="3200" b="1" dirty="0" smtClean="0">
                <a:latin typeface="Times New Roman" pitchFamily="18" charset="0"/>
                <a:cs typeface="Times New Roman" pitchFamily="18" charset="0"/>
              </a:rPr>
              <a:t>Proposed </a:t>
            </a:r>
            <a:r>
              <a:rPr lang="en-US" sz="3200" b="1" dirty="0">
                <a:latin typeface="Times New Roman" pitchFamily="18" charset="0"/>
                <a:cs typeface="Times New Roman" pitchFamily="18" charset="0"/>
              </a:rPr>
              <a:t>System</a:t>
            </a:r>
          </a:p>
          <a:p>
            <a:pPr algn="ctr"/>
            <a:endParaRPr lang="en-US" sz="3200" b="1" dirty="0">
              <a:latin typeface="Times New Roman" pitchFamily="18" charset="0"/>
              <a:cs typeface="Times New Roman"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645522779"/>
              </p:ext>
            </p:extLst>
          </p:nvPr>
        </p:nvGraphicFramePr>
        <p:xfrm>
          <a:off x="1752600" y="1938332"/>
          <a:ext cx="4055853" cy="3929068"/>
        </p:xfrm>
        <a:graphic>
          <a:graphicData uri="http://schemas.openxmlformats.org/drawingml/2006/table">
            <a:tbl>
              <a:tblPr firstRow="1" firstCol="1" bandRow="1">
                <a:tableStyleId>{5C22544A-7EE6-4342-B048-85BDC9FD1C3A}</a:tableStyleId>
              </a:tblPr>
              <a:tblGrid>
                <a:gridCol w="1286953"/>
                <a:gridCol w="1631651"/>
                <a:gridCol w="1137249"/>
              </a:tblGrid>
              <a:tr h="357188">
                <a:tc gridSpan="2">
                  <a:txBody>
                    <a:bodyPr/>
                    <a:lstStyle/>
                    <a:p>
                      <a:pPr marL="0" marR="0" algn="ctr" defTabSz="914400" rtl="0" eaLnBrk="1" latinLnBrk="0" hangingPunct="1">
                        <a:spcBef>
                          <a:spcPts val="0"/>
                        </a:spcBef>
                        <a:spcAft>
                          <a:spcPts val="0"/>
                        </a:spcAft>
                      </a:pPr>
                      <a:r>
                        <a:rPr lang="en-US" sz="1800" b="1" kern="1200" dirty="0">
                          <a:solidFill>
                            <a:schemeClr val="tx1"/>
                          </a:solidFill>
                          <a:effectLst/>
                          <a:latin typeface="+mn-lt"/>
                          <a:ea typeface="+mn-ea"/>
                          <a:cs typeface="+mj-cs"/>
                        </a:rPr>
                        <a:t>Class Label</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hMerge="1">
                  <a:txBody>
                    <a:bodyPr/>
                    <a:lstStyle/>
                    <a:p>
                      <a:endParaRPr lang="en-US"/>
                    </a:p>
                  </a:txBody>
                  <a:tcPr/>
                </a:tc>
                <a:tc rowSpan="2">
                  <a:txBody>
                    <a:bodyPr/>
                    <a:lstStyle/>
                    <a:p>
                      <a:pPr marL="0" marR="0" algn="ctr" defTabSz="914400" rtl="0" eaLnBrk="1" latinLnBrk="0" hangingPunct="1">
                        <a:spcBef>
                          <a:spcPts val="0"/>
                        </a:spcBef>
                        <a:spcAft>
                          <a:spcPts val="0"/>
                        </a:spcAft>
                      </a:pPr>
                      <a:r>
                        <a:rPr lang="en-US" sz="1800" b="1" kern="1200" dirty="0">
                          <a:solidFill>
                            <a:schemeClr val="tx1"/>
                          </a:solidFill>
                          <a:effectLst/>
                          <a:latin typeface="+mn-lt"/>
                          <a:ea typeface="+mn-ea"/>
                          <a:cs typeface="+mj-cs"/>
                        </a:rPr>
                        <a:t>Count</a:t>
                      </a:r>
                    </a:p>
                    <a:p>
                      <a:pPr marL="0" marR="0" algn="ctr" defTabSz="914400" rtl="0" eaLnBrk="1" latinLnBrk="0" hangingPunct="1">
                        <a:spcBef>
                          <a:spcPts val="0"/>
                        </a:spcBef>
                        <a:spcAft>
                          <a:spcPts val="0"/>
                        </a:spcAft>
                      </a:pPr>
                      <a:r>
                        <a:rPr lang="en-US" sz="1800" b="1" kern="1200" dirty="0">
                          <a:solidFill>
                            <a:schemeClr val="tx1"/>
                          </a:solidFill>
                          <a:effectLst/>
                          <a:latin typeface="+mn-lt"/>
                          <a:ea typeface="+mn-ea"/>
                          <a:cs typeface="+mj-cs"/>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r>
              <a:tr h="357188">
                <a:tc>
                  <a:txBody>
                    <a:bodyPr/>
                    <a:lstStyle/>
                    <a:p>
                      <a:pPr marL="0" marR="0" algn="ctr" defTabSz="914400" rtl="0" eaLnBrk="1" latinLnBrk="0" hangingPunct="1">
                        <a:spcBef>
                          <a:spcPts val="0"/>
                        </a:spcBef>
                        <a:spcAft>
                          <a:spcPts val="0"/>
                        </a:spcAft>
                      </a:pPr>
                      <a:r>
                        <a:rPr lang="en-US" sz="1800" b="1" kern="1200" dirty="0">
                          <a:solidFill>
                            <a:schemeClr val="tx1"/>
                          </a:solidFill>
                          <a:effectLst/>
                          <a:latin typeface="+mn-lt"/>
                          <a:ea typeface="+mn-ea"/>
                          <a:cs typeface="+mj-cs"/>
                        </a:rPr>
                        <a:t>Symbol</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a:txBody>
                    <a:bodyPr/>
                    <a:lstStyle/>
                    <a:p>
                      <a:pPr marL="0" marR="0" algn="ctr" defTabSz="914400" rtl="0" eaLnBrk="1" latinLnBrk="0" hangingPunct="1">
                        <a:spcBef>
                          <a:spcPts val="0"/>
                        </a:spcBef>
                        <a:spcAft>
                          <a:spcPts val="0"/>
                        </a:spcAft>
                      </a:pPr>
                      <a:r>
                        <a:rPr lang="en-US" sz="1800" b="1" kern="1200" dirty="0">
                          <a:solidFill>
                            <a:schemeClr val="tx1"/>
                          </a:solidFill>
                          <a:effectLst/>
                          <a:latin typeface="+mn-lt"/>
                          <a:ea typeface="+mn-ea"/>
                          <a:cs typeface="+mj-cs"/>
                        </a:rPr>
                        <a:t>Root/Stem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vMerge="1">
                  <a:txBody>
                    <a:bodyPr/>
                    <a:lstStyle/>
                    <a:p>
                      <a:endParaRPr lang="en-US"/>
                    </a:p>
                  </a:txBody>
                  <a:tcPr/>
                </a:tc>
              </a:tr>
              <a:tr h="357188">
                <a:tc>
                  <a:txBody>
                    <a:bodyPr/>
                    <a:lstStyle/>
                    <a:p>
                      <a:pPr marL="0" marR="0" algn="ctr" defTabSz="914400" rtl="0" eaLnBrk="1" latinLnBrk="0" hangingPunct="1">
                        <a:spcBef>
                          <a:spcPts val="0"/>
                        </a:spcBef>
                        <a:spcAft>
                          <a:spcPts val="0"/>
                        </a:spcAft>
                      </a:pPr>
                      <a:r>
                        <a:rPr lang="en-US" sz="1800" b="1" kern="1200" dirty="0">
                          <a:solidFill>
                            <a:schemeClr val="tx1"/>
                          </a:solidFill>
                          <a:effectLst/>
                          <a:latin typeface="+mn-lt"/>
                          <a:ea typeface="+mn-ea"/>
                          <a:cs typeface="+mj-cs"/>
                        </a:rPr>
                        <a:t>A</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a:txBody>
                    <a:bodyPr/>
                    <a:lstStyle/>
                    <a:p>
                      <a:pPr marL="0" marR="0" algn="ctr" defTabSz="914400" rtl="0" eaLnBrk="1" latinLnBrk="0" hangingPunct="1">
                        <a:spcBef>
                          <a:spcPts val="0"/>
                        </a:spcBef>
                        <a:spcAft>
                          <a:spcPts val="0"/>
                        </a:spcAft>
                      </a:pPr>
                      <a:r>
                        <a:rPr lang="ar-SA" sz="1800" b="1" kern="1200" dirty="0" smtClean="0">
                          <a:solidFill>
                            <a:schemeClr val="tx1"/>
                          </a:solidFill>
                          <a:effectLst/>
                          <a:latin typeface="+mn-lt"/>
                          <a:ea typeface="+mn-ea"/>
                          <a:cs typeface="+mj-cs"/>
                        </a:rPr>
                        <a:t>حق </a:t>
                      </a:r>
                      <a:endParaRPr lang="en-US" sz="1800" b="1" kern="1200" dirty="0">
                        <a:solidFill>
                          <a:schemeClr val="tx1"/>
                        </a:solidFill>
                        <a:effectLst/>
                        <a:latin typeface="+mn-lt"/>
                        <a:ea typeface="+mn-ea"/>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c>
                  <a:txBody>
                    <a:bodyPr/>
                    <a:lstStyle/>
                    <a:p>
                      <a:pPr marL="0" marR="0" algn="ctr" defTabSz="914400" rtl="0" eaLnBrk="1" latinLnBrk="0" hangingPunct="1">
                        <a:spcBef>
                          <a:spcPts val="0"/>
                        </a:spcBef>
                        <a:spcAft>
                          <a:spcPts val="0"/>
                        </a:spcAft>
                      </a:pPr>
                      <a:r>
                        <a:rPr lang="en-US" sz="1800" b="1" kern="1200" dirty="0">
                          <a:solidFill>
                            <a:schemeClr val="tx1"/>
                          </a:solidFill>
                          <a:effectLst/>
                          <a:latin typeface="+mn-lt"/>
                          <a:ea typeface="+mn-ea"/>
                          <a:cs typeface="+mj-cs"/>
                        </a:rPr>
                        <a:t>29</a:t>
                      </a: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r>
              <a:tr h="357188">
                <a:tc>
                  <a:txBody>
                    <a:bodyPr/>
                    <a:lstStyle/>
                    <a:p>
                      <a:pPr marL="0" marR="0" algn="ctr" defTabSz="914400" rtl="0" eaLnBrk="1" latinLnBrk="0" hangingPunct="1">
                        <a:spcBef>
                          <a:spcPts val="0"/>
                        </a:spcBef>
                        <a:spcAft>
                          <a:spcPts val="0"/>
                        </a:spcAft>
                      </a:pPr>
                      <a:r>
                        <a:rPr lang="en-US" sz="1800" b="1" kern="1200">
                          <a:solidFill>
                            <a:schemeClr val="tx1"/>
                          </a:solidFill>
                          <a:effectLst/>
                          <a:latin typeface="+mn-lt"/>
                          <a:ea typeface="+mn-ea"/>
                          <a:cs typeface="+mj-cs"/>
                        </a:rPr>
                        <a:t>B</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a:txBody>
                    <a:bodyPr/>
                    <a:lstStyle/>
                    <a:p>
                      <a:pPr marL="0" marR="0" algn="ctr" defTabSz="914400" rtl="0" eaLnBrk="1" latinLnBrk="0" hangingPunct="1">
                        <a:spcBef>
                          <a:spcPts val="0"/>
                        </a:spcBef>
                        <a:spcAft>
                          <a:spcPts val="0"/>
                        </a:spcAft>
                      </a:pPr>
                      <a:r>
                        <a:rPr lang="ar-SA" sz="1800" b="1" kern="1200" dirty="0">
                          <a:solidFill>
                            <a:schemeClr val="tx1"/>
                          </a:solidFill>
                          <a:effectLst/>
                          <a:latin typeface="+mn-lt"/>
                          <a:ea typeface="+mn-ea"/>
                          <a:cs typeface="+mj-cs"/>
                        </a:rPr>
                        <a:t>حقق </a:t>
                      </a:r>
                      <a:endParaRPr lang="en-US" sz="1800" b="1" kern="1200" dirty="0">
                        <a:solidFill>
                          <a:schemeClr val="tx1"/>
                        </a:solidFill>
                        <a:effectLst/>
                        <a:latin typeface="+mn-lt"/>
                        <a:ea typeface="+mn-ea"/>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c>
                  <a:txBody>
                    <a:bodyPr/>
                    <a:lstStyle/>
                    <a:p>
                      <a:pPr marL="0" marR="0" algn="ctr" defTabSz="914400" rtl="0" eaLnBrk="1" latinLnBrk="0" hangingPunct="1">
                        <a:spcBef>
                          <a:spcPts val="0"/>
                        </a:spcBef>
                        <a:spcAft>
                          <a:spcPts val="0"/>
                        </a:spcAft>
                      </a:pPr>
                      <a:r>
                        <a:rPr lang="en-US" sz="1800" b="1" kern="1200" dirty="0">
                          <a:solidFill>
                            <a:schemeClr val="tx1"/>
                          </a:solidFill>
                          <a:effectLst/>
                          <a:latin typeface="+mn-lt"/>
                          <a:ea typeface="+mn-ea"/>
                          <a:cs typeface="+mj-cs"/>
                        </a:rPr>
                        <a:t>24</a:t>
                      </a: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r>
              <a:tr h="357188">
                <a:tc>
                  <a:txBody>
                    <a:bodyPr/>
                    <a:lstStyle/>
                    <a:p>
                      <a:pPr marL="0" marR="0" algn="ctr" defTabSz="914400" rtl="0" eaLnBrk="1" latinLnBrk="0" hangingPunct="1">
                        <a:spcBef>
                          <a:spcPts val="0"/>
                        </a:spcBef>
                        <a:spcAft>
                          <a:spcPts val="0"/>
                        </a:spcAft>
                      </a:pPr>
                      <a:r>
                        <a:rPr lang="en-US" sz="1800" b="1" kern="1200">
                          <a:solidFill>
                            <a:schemeClr val="tx1"/>
                          </a:solidFill>
                          <a:effectLst/>
                          <a:latin typeface="+mn-lt"/>
                          <a:ea typeface="+mn-ea"/>
                          <a:cs typeface="+mj-cs"/>
                        </a:rPr>
                        <a:t>C</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a:txBody>
                    <a:bodyPr/>
                    <a:lstStyle/>
                    <a:p>
                      <a:pPr marL="0" marR="0" algn="ctr" defTabSz="914400" rtl="0" eaLnBrk="1" latinLnBrk="0" hangingPunct="1">
                        <a:spcBef>
                          <a:spcPts val="0"/>
                        </a:spcBef>
                        <a:spcAft>
                          <a:spcPts val="0"/>
                        </a:spcAft>
                      </a:pPr>
                      <a:r>
                        <a:rPr lang="ar-SA" sz="1800" b="1" kern="1200" dirty="0">
                          <a:solidFill>
                            <a:schemeClr val="tx1"/>
                          </a:solidFill>
                          <a:effectLst/>
                          <a:latin typeface="+mn-lt"/>
                          <a:ea typeface="+mn-ea"/>
                          <a:cs typeface="+mj-cs"/>
                        </a:rPr>
                        <a:t>جمع </a:t>
                      </a:r>
                      <a:endParaRPr lang="en-US" sz="1800" b="1" kern="1200" dirty="0">
                        <a:solidFill>
                          <a:schemeClr val="tx1"/>
                        </a:solidFill>
                        <a:effectLst/>
                        <a:latin typeface="+mn-lt"/>
                        <a:ea typeface="+mn-ea"/>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c>
                  <a:txBody>
                    <a:bodyPr/>
                    <a:lstStyle/>
                    <a:p>
                      <a:pPr marL="0" marR="0" algn="ctr" defTabSz="914400" rtl="0" eaLnBrk="1" latinLnBrk="0" hangingPunct="1">
                        <a:spcBef>
                          <a:spcPts val="0"/>
                        </a:spcBef>
                        <a:spcAft>
                          <a:spcPts val="0"/>
                        </a:spcAft>
                      </a:pPr>
                      <a:r>
                        <a:rPr lang="en-US" sz="1800" b="1" kern="1200">
                          <a:solidFill>
                            <a:schemeClr val="tx1"/>
                          </a:solidFill>
                          <a:effectLst/>
                          <a:latin typeface="+mn-lt"/>
                          <a:ea typeface="+mn-ea"/>
                          <a:cs typeface="+mj-cs"/>
                        </a:rPr>
                        <a:t>22</a:t>
                      </a: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r>
              <a:tr h="357188">
                <a:tc>
                  <a:txBody>
                    <a:bodyPr/>
                    <a:lstStyle/>
                    <a:p>
                      <a:pPr marL="0" marR="0" algn="ctr" defTabSz="914400" rtl="0" eaLnBrk="1" latinLnBrk="0" hangingPunct="1">
                        <a:spcBef>
                          <a:spcPts val="0"/>
                        </a:spcBef>
                        <a:spcAft>
                          <a:spcPts val="0"/>
                        </a:spcAft>
                      </a:pPr>
                      <a:r>
                        <a:rPr lang="en-US" sz="1800" b="1" kern="1200">
                          <a:solidFill>
                            <a:schemeClr val="tx1"/>
                          </a:solidFill>
                          <a:effectLst/>
                          <a:latin typeface="+mn-lt"/>
                          <a:ea typeface="+mn-ea"/>
                          <a:cs typeface="+mj-cs"/>
                        </a:rPr>
                        <a:t>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a:txBody>
                    <a:bodyPr/>
                    <a:lstStyle/>
                    <a:p>
                      <a:pPr marL="0" marR="0" algn="ctr" defTabSz="914400" rtl="0" eaLnBrk="1" latinLnBrk="0" hangingPunct="1">
                        <a:spcBef>
                          <a:spcPts val="0"/>
                        </a:spcBef>
                        <a:spcAft>
                          <a:spcPts val="0"/>
                        </a:spcAft>
                      </a:pPr>
                      <a:r>
                        <a:rPr lang="ar-SA" sz="1800" b="1" kern="1200" dirty="0">
                          <a:solidFill>
                            <a:schemeClr val="tx1"/>
                          </a:solidFill>
                          <a:effectLst/>
                          <a:latin typeface="+mn-lt"/>
                          <a:ea typeface="+mn-ea"/>
                          <a:cs typeface="+mj-cs"/>
                        </a:rPr>
                        <a:t>شخص </a:t>
                      </a:r>
                      <a:endParaRPr lang="en-US" sz="1800" b="1" kern="1200" dirty="0">
                        <a:solidFill>
                          <a:schemeClr val="tx1"/>
                        </a:solidFill>
                        <a:effectLst/>
                        <a:latin typeface="+mn-lt"/>
                        <a:ea typeface="+mn-ea"/>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rgbClr val="F4060C"/>
                    </a:solidFill>
                  </a:tcPr>
                </a:tc>
                <a:tc>
                  <a:txBody>
                    <a:bodyPr/>
                    <a:lstStyle/>
                    <a:p>
                      <a:pPr marL="0" marR="0" algn="ctr" defTabSz="914400" rtl="0" eaLnBrk="1" latinLnBrk="0" hangingPunct="1">
                        <a:spcBef>
                          <a:spcPts val="0"/>
                        </a:spcBef>
                        <a:spcAft>
                          <a:spcPts val="0"/>
                        </a:spcAft>
                      </a:pPr>
                      <a:r>
                        <a:rPr lang="en-US" sz="1800" b="1" kern="1200" dirty="0">
                          <a:solidFill>
                            <a:schemeClr val="tx1"/>
                          </a:solidFill>
                          <a:effectLst/>
                          <a:latin typeface="+mn-lt"/>
                          <a:ea typeface="+mn-ea"/>
                          <a:cs typeface="+mj-cs"/>
                        </a:rPr>
                        <a:t>40</a:t>
                      </a: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rgbClr val="F4060C"/>
                    </a:solidFill>
                  </a:tcPr>
                </a:tc>
              </a:tr>
              <a:tr h="357188">
                <a:tc>
                  <a:txBody>
                    <a:bodyPr/>
                    <a:lstStyle/>
                    <a:p>
                      <a:pPr marL="0" marR="0" algn="ctr" defTabSz="914400" rtl="0" eaLnBrk="1" latinLnBrk="0" hangingPunct="1">
                        <a:spcBef>
                          <a:spcPts val="0"/>
                        </a:spcBef>
                        <a:spcAft>
                          <a:spcPts val="0"/>
                        </a:spcAft>
                      </a:pPr>
                      <a:r>
                        <a:rPr lang="en-US" sz="1800" b="1" kern="1200">
                          <a:solidFill>
                            <a:schemeClr val="tx1"/>
                          </a:solidFill>
                          <a:effectLst/>
                          <a:latin typeface="+mn-lt"/>
                          <a:ea typeface="+mn-ea"/>
                          <a:cs typeface="+mj-cs"/>
                        </a:rPr>
                        <a:t>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a:txBody>
                    <a:bodyPr/>
                    <a:lstStyle/>
                    <a:p>
                      <a:pPr marL="0" marR="0" algn="ctr" defTabSz="914400" rtl="0" eaLnBrk="1" latinLnBrk="0" hangingPunct="1">
                        <a:spcBef>
                          <a:spcPts val="0"/>
                        </a:spcBef>
                        <a:spcAft>
                          <a:spcPts val="0"/>
                        </a:spcAft>
                      </a:pPr>
                      <a:r>
                        <a:rPr lang="ar-SA" sz="1800" b="1" kern="1200" dirty="0">
                          <a:solidFill>
                            <a:schemeClr val="tx1"/>
                          </a:solidFill>
                          <a:effectLst/>
                          <a:latin typeface="+mn-lt"/>
                          <a:ea typeface="+mn-ea"/>
                          <a:cs typeface="+mj-cs"/>
                        </a:rPr>
                        <a:t>انس </a:t>
                      </a:r>
                      <a:endParaRPr lang="en-US" sz="1800" b="1" kern="1200" dirty="0">
                        <a:solidFill>
                          <a:schemeClr val="tx1"/>
                        </a:solidFill>
                        <a:effectLst/>
                        <a:latin typeface="+mn-lt"/>
                        <a:ea typeface="+mn-ea"/>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c>
                  <a:txBody>
                    <a:bodyPr/>
                    <a:lstStyle/>
                    <a:p>
                      <a:pPr marL="0" marR="0" algn="ctr" defTabSz="914400" rtl="0" eaLnBrk="1" latinLnBrk="0" hangingPunct="1">
                        <a:spcBef>
                          <a:spcPts val="0"/>
                        </a:spcBef>
                        <a:spcAft>
                          <a:spcPts val="0"/>
                        </a:spcAft>
                      </a:pPr>
                      <a:r>
                        <a:rPr lang="en-US" sz="1800" b="1" kern="1200" dirty="0">
                          <a:solidFill>
                            <a:schemeClr val="tx1"/>
                          </a:solidFill>
                          <a:effectLst/>
                          <a:latin typeface="+mn-lt"/>
                          <a:ea typeface="+mn-ea"/>
                          <a:cs typeface="+mj-cs"/>
                        </a:rPr>
                        <a:t>14</a:t>
                      </a: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r>
              <a:tr h="357188">
                <a:tc>
                  <a:txBody>
                    <a:bodyPr/>
                    <a:lstStyle/>
                    <a:p>
                      <a:pPr marL="0" marR="0" algn="ctr" defTabSz="914400" rtl="0" eaLnBrk="1" latinLnBrk="0" hangingPunct="1">
                        <a:spcBef>
                          <a:spcPts val="0"/>
                        </a:spcBef>
                        <a:spcAft>
                          <a:spcPts val="0"/>
                        </a:spcAft>
                      </a:pPr>
                      <a:r>
                        <a:rPr lang="en-US" sz="1800" b="1" kern="1200">
                          <a:solidFill>
                            <a:schemeClr val="tx1"/>
                          </a:solidFill>
                          <a:effectLst/>
                          <a:latin typeface="+mn-lt"/>
                          <a:ea typeface="+mn-ea"/>
                          <a:cs typeface="+mj-cs"/>
                        </a:rPr>
                        <a:t>F</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a:txBody>
                    <a:bodyPr/>
                    <a:lstStyle/>
                    <a:p>
                      <a:pPr marL="0" marR="0" algn="ctr" defTabSz="914400" rtl="0" eaLnBrk="1" latinLnBrk="0" hangingPunct="1">
                        <a:spcBef>
                          <a:spcPts val="0"/>
                        </a:spcBef>
                        <a:spcAft>
                          <a:spcPts val="0"/>
                        </a:spcAft>
                      </a:pPr>
                      <a:r>
                        <a:rPr lang="ar-SA" sz="1800" b="1" kern="1200">
                          <a:solidFill>
                            <a:schemeClr val="tx1"/>
                          </a:solidFill>
                          <a:effectLst/>
                          <a:latin typeface="+mn-lt"/>
                          <a:ea typeface="+mn-ea"/>
                          <a:cs typeface="+mj-cs"/>
                        </a:rPr>
                        <a:t>علم </a:t>
                      </a:r>
                      <a:endParaRPr lang="en-US" sz="1800" b="1" kern="1200">
                        <a:solidFill>
                          <a:schemeClr val="tx1"/>
                        </a:solidFill>
                        <a:effectLst/>
                        <a:latin typeface="+mn-lt"/>
                        <a:ea typeface="+mn-ea"/>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c>
                  <a:txBody>
                    <a:bodyPr/>
                    <a:lstStyle/>
                    <a:p>
                      <a:pPr marL="0" marR="0" algn="ctr" defTabSz="914400" rtl="0" eaLnBrk="1" latinLnBrk="0" hangingPunct="1">
                        <a:spcBef>
                          <a:spcPts val="0"/>
                        </a:spcBef>
                        <a:spcAft>
                          <a:spcPts val="0"/>
                        </a:spcAft>
                      </a:pPr>
                      <a:r>
                        <a:rPr lang="en-US" sz="1800" b="1" kern="1200" dirty="0">
                          <a:solidFill>
                            <a:schemeClr val="tx1"/>
                          </a:solidFill>
                          <a:effectLst/>
                          <a:latin typeface="+mn-lt"/>
                          <a:ea typeface="+mn-ea"/>
                          <a:cs typeface="+mj-cs"/>
                        </a:rPr>
                        <a:t>13</a:t>
                      </a: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r>
              <a:tr h="357188">
                <a:tc>
                  <a:txBody>
                    <a:bodyPr/>
                    <a:lstStyle/>
                    <a:p>
                      <a:pPr marL="0" marR="0" algn="ctr" defTabSz="914400" rtl="0" eaLnBrk="1" latinLnBrk="0" hangingPunct="1">
                        <a:spcBef>
                          <a:spcPts val="0"/>
                        </a:spcBef>
                        <a:spcAft>
                          <a:spcPts val="0"/>
                        </a:spcAft>
                      </a:pPr>
                      <a:r>
                        <a:rPr lang="en-US" sz="1800" b="1" kern="1200">
                          <a:solidFill>
                            <a:schemeClr val="tx1"/>
                          </a:solidFill>
                          <a:effectLst/>
                          <a:latin typeface="+mn-lt"/>
                          <a:ea typeface="+mn-ea"/>
                          <a:cs typeface="+mj-cs"/>
                        </a:rPr>
                        <a:t>G</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a:txBody>
                    <a:bodyPr/>
                    <a:lstStyle/>
                    <a:p>
                      <a:pPr marL="0" marR="0" algn="ctr" defTabSz="914400" rtl="0" eaLnBrk="1" latinLnBrk="0" hangingPunct="1">
                        <a:spcBef>
                          <a:spcPts val="0"/>
                        </a:spcBef>
                        <a:spcAft>
                          <a:spcPts val="0"/>
                        </a:spcAft>
                      </a:pPr>
                      <a:r>
                        <a:rPr lang="ar-SA" sz="1800" b="1" kern="1200">
                          <a:solidFill>
                            <a:schemeClr val="tx1"/>
                          </a:solidFill>
                          <a:effectLst/>
                          <a:latin typeface="+mn-lt"/>
                          <a:ea typeface="+mn-ea"/>
                          <a:cs typeface="+mj-cs"/>
                        </a:rPr>
                        <a:t>لكل </a:t>
                      </a:r>
                      <a:endParaRPr lang="en-US" sz="1800" b="1" kern="1200">
                        <a:solidFill>
                          <a:schemeClr val="tx1"/>
                        </a:solidFill>
                        <a:effectLst/>
                        <a:latin typeface="+mn-lt"/>
                        <a:ea typeface="+mn-ea"/>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c>
                  <a:txBody>
                    <a:bodyPr/>
                    <a:lstStyle/>
                    <a:p>
                      <a:pPr marL="0" marR="0" algn="ctr" defTabSz="914400" rtl="0" eaLnBrk="1" latinLnBrk="0" hangingPunct="1">
                        <a:spcBef>
                          <a:spcPts val="0"/>
                        </a:spcBef>
                        <a:spcAft>
                          <a:spcPts val="0"/>
                        </a:spcAft>
                      </a:pPr>
                      <a:r>
                        <a:rPr lang="en-US" sz="1800" b="1" kern="1200">
                          <a:solidFill>
                            <a:schemeClr val="tx1"/>
                          </a:solidFill>
                          <a:effectLst/>
                          <a:latin typeface="+mn-lt"/>
                          <a:ea typeface="+mn-ea"/>
                          <a:cs typeface="+mj-cs"/>
                        </a:rPr>
                        <a:t>12</a:t>
                      </a: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r>
              <a:tr h="357188">
                <a:tc>
                  <a:txBody>
                    <a:bodyPr/>
                    <a:lstStyle/>
                    <a:p>
                      <a:pPr marL="0" marR="0" algn="ctr" defTabSz="914400" rtl="0" eaLnBrk="1" latinLnBrk="0" hangingPunct="1">
                        <a:spcBef>
                          <a:spcPts val="0"/>
                        </a:spcBef>
                        <a:spcAft>
                          <a:spcPts val="0"/>
                        </a:spcAft>
                      </a:pPr>
                      <a:r>
                        <a:rPr lang="en-US" sz="1800" b="1" kern="1200">
                          <a:solidFill>
                            <a:schemeClr val="tx1"/>
                          </a:solidFill>
                          <a:effectLst/>
                          <a:latin typeface="+mn-lt"/>
                          <a:ea typeface="+mn-ea"/>
                          <a:cs typeface="+mj-cs"/>
                        </a:rPr>
                        <a:t>H</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a:txBody>
                    <a:bodyPr/>
                    <a:lstStyle/>
                    <a:p>
                      <a:pPr marL="0" marR="0" algn="ctr" defTabSz="914400" rtl="0" eaLnBrk="1" latinLnBrk="0" hangingPunct="1">
                        <a:spcBef>
                          <a:spcPts val="0"/>
                        </a:spcBef>
                        <a:spcAft>
                          <a:spcPts val="0"/>
                        </a:spcAft>
                      </a:pPr>
                      <a:r>
                        <a:rPr lang="ar-SA" sz="1800" b="1" kern="1200">
                          <a:solidFill>
                            <a:schemeClr val="tx1"/>
                          </a:solidFill>
                          <a:effectLst/>
                          <a:latin typeface="+mn-lt"/>
                          <a:ea typeface="+mn-ea"/>
                          <a:cs typeface="+mj-cs"/>
                        </a:rPr>
                        <a:t>حرة </a:t>
                      </a:r>
                      <a:endParaRPr lang="en-US" sz="1800" b="1" kern="1200">
                        <a:solidFill>
                          <a:schemeClr val="tx1"/>
                        </a:solidFill>
                        <a:effectLst/>
                        <a:latin typeface="+mn-lt"/>
                        <a:ea typeface="+mn-ea"/>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c>
                  <a:txBody>
                    <a:bodyPr/>
                    <a:lstStyle/>
                    <a:p>
                      <a:pPr marL="0" marR="0" algn="ctr" defTabSz="914400" rtl="0" eaLnBrk="1" latinLnBrk="0" hangingPunct="1">
                        <a:spcBef>
                          <a:spcPts val="0"/>
                        </a:spcBef>
                        <a:spcAft>
                          <a:spcPts val="0"/>
                        </a:spcAft>
                      </a:pPr>
                      <a:r>
                        <a:rPr lang="en-US" sz="1800" b="1" kern="1200" dirty="0">
                          <a:solidFill>
                            <a:schemeClr val="tx1"/>
                          </a:solidFill>
                          <a:effectLst/>
                          <a:latin typeface="+mn-lt"/>
                          <a:ea typeface="+mn-ea"/>
                          <a:cs typeface="+mj-cs"/>
                        </a:rPr>
                        <a:t>11</a:t>
                      </a: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r>
              <a:tr h="357188">
                <a:tc>
                  <a:txBody>
                    <a:bodyPr/>
                    <a:lstStyle/>
                    <a:p>
                      <a:pPr marL="0" marR="0" algn="ctr" defTabSz="914400" rtl="0" eaLnBrk="1" latinLnBrk="0" hangingPunct="1">
                        <a:spcBef>
                          <a:spcPts val="0"/>
                        </a:spcBef>
                        <a:spcAft>
                          <a:spcPts val="0"/>
                        </a:spcAft>
                      </a:pPr>
                      <a:r>
                        <a:rPr lang="en-US" sz="1800" b="1" kern="1200">
                          <a:solidFill>
                            <a:schemeClr val="tx1"/>
                          </a:solidFill>
                          <a:effectLst/>
                          <a:latin typeface="+mn-lt"/>
                          <a:ea typeface="+mn-ea"/>
                          <a:cs typeface="+mj-cs"/>
                        </a:rPr>
                        <a:t>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a:txBody>
                    <a:bodyPr/>
                    <a:lstStyle/>
                    <a:p>
                      <a:pPr marL="0" marR="0" algn="ctr" defTabSz="914400" rtl="0" eaLnBrk="1" latinLnBrk="0" hangingPunct="1">
                        <a:spcBef>
                          <a:spcPts val="0"/>
                        </a:spcBef>
                        <a:spcAft>
                          <a:spcPts val="0"/>
                        </a:spcAft>
                      </a:pPr>
                      <a:r>
                        <a:rPr lang="ar-SA" sz="1800" b="1" kern="1200">
                          <a:solidFill>
                            <a:schemeClr val="tx1"/>
                          </a:solidFill>
                          <a:effectLst/>
                          <a:latin typeface="+mn-lt"/>
                          <a:ea typeface="+mn-ea"/>
                          <a:cs typeface="+mj-cs"/>
                        </a:rPr>
                        <a:t>عمل </a:t>
                      </a:r>
                      <a:endParaRPr lang="en-US" sz="1800" b="1" kern="1200">
                        <a:solidFill>
                          <a:schemeClr val="tx1"/>
                        </a:solidFill>
                        <a:effectLst/>
                        <a:latin typeface="+mn-lt"/>
                        <a:ea typeface="+mn-ea"/>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c>
                  <a:txBody>
                    <a:bodyPr/>
                    <a:lstStyle/>
                    <a:p>
                      <a:pPr marL="0" marR="0" algn="ctr" defTabSz="914400" rtl="0" eaLnBrk="1" latinLnBrk="0" hangingPunct="1">
                        <a:spcBef>
                          <a:spcPts val="0"/>
                        </a:spcBef>
                        <a:spcAft>
                          <a:spcPts val="0"/>
                        </a:spcAft>
                      </a:pPr>
                      <a:r>
                        <a:rPr lang="en-US" sz="1800" b="1" kern="1200" dirty="0">
                          <a:solidFill>
                            <a:schemeClr val="tx1"/>
                          </a:solidFill>
                          <a:effectLst/>
                          <a:latin typeface="+mn-lt"/>
                          <a:ea typeface="+mn-ea"/>
                          <a:cs typeface="+mj-cs"/>
                        </a:rPr>
                        <a:t>10</a:t>
                      </a: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2">
                        <a:lumMod val="90000"/>
                      </a:schemeClr>
                    </a:solidFill>
                  </a:tcPr>
                </a:tc>
              </a:tr>
            </a:tbl>
          </a:graphicData>
        </a:graphic>
      </p:graphicFrame>
      <p:sp>
        <p:nvSpPr>
          <p:cNvPr id="5" name="Rectangle 1"/>
          <p:cNvSpPr>
            <a:spLocks noChangeArrowheads="1"/>
          </p:cNvSpPr>
          <p:nvPr/>
        </p:nvSpPr>
        <p:spPr bwMode="auto">
          <a:xfrm>
            <a:off x="762000" y="1307068"/>
            <a:ext cx="6631303"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lang="en-US" sz="2400" dirty="0">
                <a:latin typeface="Times New Roman" pitchFamily="18" charset="0"/>
                <a:cs typeface="Times New Roman" pitchFamily="18" charset="0"/>
              </a:rPr>
              <a:t>Table II. Classes of synonym words and their counts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8499219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ln>
            <a:solidFill>
              <a:schemeClr val="tx1"/>
            </a:solidFill>
          </a:ln>
        </p:spPr>
        <p:txBody>
          <a:bodyPr/>
          <a:lstStyle/>
          <a:p>
            <a:fld id="{93AD2D31-1799-4916-98C7-CAC86B51FA2C}" type="slidenum">
              <a:rPr lang="en-US" smtClean="0">
                <a:solidFill>
                  <a:sysClr val="windowText" lastClr="000000"/>
                </a:solidFill>
              </a:rPr>
              <a:pPr/>
              <a:t>17</a:t>
            </a:fld>
            <a:endParaRPr lang="en-US">
              <a:solidFill>
                <a:sysClr val="windowText" lastClr="000000"/>
              </a:solidFill>
            </a:endParaRPr>
          </a:p>
        </p:txBody>
      </p:sp>
      <p:sp>
        <p:nvSpPr>
          <p:cNvPr id="2" name="Pentagon 1"/>
          <p:cNvSpPr/>
          <p:nvPr/>
        </p:nvSpPr>
        <p:spPr>
          <a:xfrm>
            <a:off x="381000" y="533400"/>
            <a:ext cx="3581400" cy="609600"/>
          </a:xfrm>
          <a:prstGeom prst="homePlate">
            <a:avLst/>
          </a:prstGeom>
          <a:solidFill>
            <a:schemeClr val="accent6">
              <a:lumMod val="75000"/>
            </a:schemeClr>
          </a:solidFill>
          <a:ln>
            <a:solidFill>
              <a:srgbClr val="5C2C0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latin typeface="Times New Roman" pitchFamily="18" charset="0"/>
              <a:cs typeface="Times New Roman" pitchFamily="18" charset="0"/>
            </a:endParaRPr>
          </a:p>
          <a:p>
            <a:pPr algn="ctr"/>
            <a:r>
              <a:rPr lang="en-US" sz="3200" b="1" dirty="0" smtClean="0">
                <a:latin typeface="Times New Roman" pitchFamily="18" charset="0"/>
                <a:cs typeface="Times New Roman" pitchFamily="18" charset="0"/>
              </a:rPr>
              <a:t>Proposed </a:t>
            </a:r>
            <a:r>
              <a:rPr lang="en-US" sz="3200" b="1" dirty="0">
                <a:latin typeface="Times New Roman" pitchFamily="18" charset="0"/>
                <a:cs typeface="Times New Roman" pitchFamily="18" charset="0"/>
              </a:rPr>
              <a:t>System</a:t>
            </a:r>
          </a:p>
          <a:p>
            <a:pPr algn="ctr"/>
            <a:endParaRPr lang="en-US" sz="3200" b="1"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295400"/>
            <a:ext cx="7315200" cy="396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227414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ln>
            <a:solidFill>
              <a:schemeClr val="tx1"/>
            </a:solidFill>
          </a:ln>
        </p:spPr>
        <p:txBody>
          <a:bodyPr/>
          <a:lstStyle/>
          <a:p>
            <a:fld id="{93AD2D31-1799-4916-98C7-CAC86B51FA2C}" type="slidenum">
              <a:rPr lang="en-US" smtClean="0">
                <a:solidFill>
                  <a:sysClr val="windowText" lastClr="000000"/>
                </a:solidFill>
              </a:rPr>
              <a:pPr/>
              <a:t>18</a:t>
            </a:fld>
            <a:endParaRPr lang="en-US">
              <a:solidFill>
                <a:sysClr val="windowText" lastClr="000000"/>
              </a:solidFill>
            </a:endParaRPr>
          </a:p>
        </p:txBody>
      </p:sp>
      <p:sp>
        <p:nvSpPr>
          <p:cNvPr id="2" name="Pentagon 1"/>
          <p:cNvSpPr/>
          <p:nvPr/>
        </p:nvSpPr>
        <p:spPr>
          <a:xfrm>
            <a:off x="381000" y="533400"/>
            <a:ext cx="3581400" cy="609600"/>
          </a:xfrm>
          <a:prstGeom prst="homePlate">
            <a:avLst/>
          </a:prstGeom>
          <a:solidFill>
            <a:schemeClr val="accent6">
              <a:lumMod val="75000"/>
            </a:schemeClr>
          </a:solidFill>
          <a:ln>
            <a:solidFill>
              <a:srgbClr val="5C2C0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latin typeface="Times New Roman" pitchFamily="18" charset="0"/>
              <a:cs typeface="Times New Roman" pitchFamily="18" charset="0"/>
            </a:endParaRPr>
          </a:p>
          <a:p>
            <a:pPr algn="ctr"/>
            <a:r>
              <a:rPr lang="en-US" sz="3200" b="1" dirty="0" smtClean="0">
                <a:latin typeface="Times New Roman" pitchFamily="18" charset="0"/>
                <a:cs typeface="Times New Roman" pitchFamily="18" charset="0"/>
              </a:rPr>
              <a:t>Proposed </a:t>
            </a:r>
            <a:r>
              <a:rPr lang="en-US" sz="3200" b="1" dirty="0">
                <a:latin typeface="Times New Roman" pitchFamily="18" charset="0"/>
                <a:cs typeface="Times New Roman" pitchFamily="18" charset="0"/>
              </a:rPr>
              <a:t>System</a:t>
            </a:r>
          </a:p>
          <a:p>
            <a:pPr algn="ctr"/>
            <a:endParaRPr lang="en-US" sz="3200" b="1" dirty="0">
              <a:latin typeface="Times New Roman" pitchFamily="18" charset="0"/>
              <a:cs typeface="Times New Roman" pitchFamily="18" charset="0"/>
            </a:endParaRPr>
          </a:p>
        </p:txBody>
      </p:sp>
      <p:sp>
        <p:nvSpPr>
          <p:cNvPr id="5" name="Rectangle 1"/>
          <p:cNvSpPr>
            <a:spLocks noChangeArrowheads="1"/>
          </p:cNvSpPr>
          <p:nvPr/>
        </p:nvSpPr>
        <p:spPr bwMode="auto">
          <a:xfrm>
            <a:off x="762000" y="1307069"/>
            <a:ext cx="44496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lang="en-US" sz="2400" dirty="0">
                <a:latin typeface="Times New Roman" pitchFamily="18" charset="0"/>
                <a:cs typeface="Times New Roman" pitchFamily="18" charset="0"/>
              </a:rPr>
              <a:t>Table III. Bigrams and their scores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373244468"/>
              </p:ext>
            </p:extLst>
          </p:nvPr>
        </p:nvGraphicFramePr>
        <p:xfrm>
          <a:off x="457201" y="2015026"/>
          <a:ext cx="7848599" cy="4096214"/>
        </p:xfrm>
        <a:graphic>
          <a:graphicData uri="http://schemas.openxmlformats.org/drawingml/2006/table">
            <a:tbl>
              <a:tblPr firstRow="1" firstCol="1" bandRow="1">
                <a:tableStyleId>{5C22544A-7EE6-4342-B048-85BDC9FD1C3A}</a:tableStyleId>
              </a:tblPr>
              <a:tblGrid>
                <a:gridCol w="818674"/>
                <a:gridCol w="711890"/>
                <a:gridCol w="1957701"/>
                <a:gridCol w="1868714"/>
                <a:gridCol w="1690742"/>
                <a:gridCol w="800878"/>
              </a:tblGrid>
              <a:tr h="804374">
                <a:tc gridSpan="2">
                  <a:txBody>
                    <a:bodyPr/>
                    <a:lstStyle/>
                    <a:p>
                      <a:pPr marL="0" marR="0" algn="ctr" defTabSz="914400" rtl="0" eaLnBrk="1" latinLnBrk="0" hangingPunct="1">
                        <a:spcBef>
                          <a:spcPts val="0"/>
                        </a:spcBef>
                        <a:spcAft>
                          <a:spcPts val="0"/>
                        </a:spcAft>
                      </a:pPr>
                      <a:endParaRPr lang="en-US" sz="2000" b="1" kern="1200" dirty="0" smtClean="0">
                        <a:solidFill>
                          <a:schemeClr val="tx1"/>
                        </a:solidFill>
                        <a:effectLst/>
                        <a:latin typeface="Times New Roman" pitchFamily="18" charset="0"/>
                        <a:ea typeface="+mn-ea"/>
                        <a:cs typeface="Times New Roman" pitchFamily="18" charset="0"/>
                      </a:endParaRPr>
                    </a:p>
                    <a:p>
                      <a:pPr marL="0" marR="0" algn="ctr" defTabSz="914400" rtl="0" eaLnBrk="1" latinLnBrk="0" hangingPunct="1">
                        <a:spcBef>
                          <a:spcPts val="0"/>
                        </a:spcBef>
                        <a:spcAft>
                          <a:spcPts val="0"/>
                        </a:spcAft>
                      </a:pPr>
                      <a:r>
                        <a:rPr lang="en-US" sz="2000" b="1" kern="1200" dirty="0" smtClean="0">
                          <a:solidFill>
                            <a:schemeClr val="tx1"/>
                          </a:solidFill>
                          <a:effectLst/>
                          <a:latin typeface="Times New Roman" pitchFamily="18" charset="0"/>
                          <a:ea typeface="+mn-ea"/>
                          <a:cs typeface="Times New Roman" pitchFamily="18" charset="0"/>
                        </a:rPr>
                        <a:t>Bigram</a:t>
                      </a:r>
                      <a:endParaRPr lang="en-US" sz="2000" b="1" kern="1200" dirty="0">
                        <a:solidFill>
                          <a:schemeClr val="tx1"/>
                        </a:solidFill>
                        <a:effectLst/>
                        <a:latin typeface="Times New Roman" pitchFamily="18" charset="0"/>
                        <a:ea typeface="+mn-ea"/>
                        <a:cs typeface="Times New Roman"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hMerge="1">
                  <a:txBody>
                    <a:bodyPr/>
                    <a:lstStyle/>
                    <a:p>
                      <a:endParaRPr lang="en-US"/>
                    </a:p>
                  </a:txBody>
                  <a:tcPr/>
                </a:tc>
                <a:tc>
                  <a:txBody>
                    <a:bodyPr/>
                    <a:lstStyle/>
                    <a:p>
                      <a:pPr marL="0" marR="0" algn="ctr" defTabSz="914400" rtl="0" eaLnBrk="1" latinLnBrk="0" hangingPunct="1">
                        <a:spcBef>
                          <a:spcPts val="0"/>
                        </a:spcBef>
                        <a:spcAft>
                          <a:spcPts val="0"/>
                        </a:spcAft>
                      </a:pPr>
                      <a:r>
                        <a:rPr lang="en-US" sz="2000" b="1" kern="1200" dirty="0">
                          <a:solidFill>
                            <a:schemeClr val="tx1"/>
                          </a:solidFill>
                          <a:effectLst/>
                          <a:latin typeface="Times New Roman" pitchFamily="18" charset="0"/>
                          <a:ea typeface="+mn-ea"/>
                          <a:cs typeface="Times New Roman" pitchFamily="18" charset="0"/>
                        </a:rPr>
                        <a:t>Weight of</a:t>
                      </a:r>
                    </a:p>
                    <a:p>
                      <a:pPr marL="0" marR="0" algn="ctr" defTabSz="914400" rtl="0" eaLnBrk="1" latinLnBrk="0" hangingPunct="1">
                        <a:spcBef>
                          <a:spcPts val="0"/>
                        </a:spcBef>
                        <a:spcAft>
                          <a:spcPts val="0"/>
                        </a:spcAft>
                      </a:pPr>
                      <a:r>
                        <a:rPr lang="en-US" sz="2000" b="1" kern="1200" dirty="0">
                          <a:solidFill>
                            <a:schemeClr val="tx1"/>
                          </a:solidFill>
                          <a:effectLst/>
                          <a:latin typeface="Times New Roman" pitchFamily="18" charset="0"/>
                          <a:ea typeface="+mn-ea"/>
                          <a:cs typeface="Times New Roman" pitchFamily="18" charset="0"/>
                        </a:rPr>
                        <a:t>the first term</a:t>
                      </a: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a:txBody>
                    <a:bodyPr/>
                    <a:lstStyle/>
                    <a:p>
                      <a:pPr marL="0" marR="0" algn="ctr" defTabSz="914400" rtl="0" eaLnBrk="1" latinLnBrk="0" hangingPunct="1">
                        <a:spcBef>
                          <a:spcPts val="0"/>
                        </a:spcBef>
                        <a:spcAft>
                          <a:spcPts val="0"/>
                        </a:spcAft>
                      </a:pPr>
                      <a:r>
                        <a:rPr lang="en-US" sz="2000" b="1" kern="1200" dirty="0">
                          <a:solidFill>
                            <a:schemeClr val="tx1"/>
                          </a:solidFill>
                          <a:effectLst/>
                          <a:latin typeface="Times New Roman" pitchFamily="18" charset="0"/>
                          <a:ea typeface="+mn-ea"/>
                          <a:cs typeface="Times New Roman" pitchFamily="18" charset="0"/>
                        </a:rPr>
                        <a:t>Weight of</a:t>
                      </a:r>
                    </a:p>
                    <a:p>
                      <a:pPr marL="0" marR="0" algn="ctr" defTabSz="914400" rtl="0" eaLnBrk="1" latinLnBrk="0" hangingPunct="1">
                        <a:spcBef>
                          <a:spcPts val="0"/>
                        </a:spcBef>
                        <a:spcAft>
                          <a:spcPts val="0"/>
                        </a:spcAft>
                      </a:pPr>
                      <a:r>
                        <a:rPr lang="en-US" sz="2000" b="1" kern="1200" dirty="0">
                          <a:solidFill>
                            <a:schemeClr val="tx1"/>
                          </a:solidFill>
                          <a:effectLst/>
                          <a:latin typeface="Times New Roman" pitchFamily="18" charset="0"/>
                          <a:ea typeface="+mn-ea"/>
                          <a:cs typeface="Times New Roman" pitchFamily="18" charset="0"/>
                        </a:rPr>
                        <a:t>the second term</a:t>
                      </a: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a:txBody>
                    <a:bodyPr/>
                    <a:lstStyle/>
                    <a:p>
                      <a:pPr marL="0" marR="0" algn="ctr" defTabSz="914400" rtl="0" eaLnBrk="1" latinLnBrk="0" hangingPunct="1">
                        <a:spcBef>
                          <a:spcPts val="0"/>
                        </a:spcBef>
                        <a:spcAft>
                          <a:spcPts val="0"/>
                        </a:spcAft>
                      </a:pPr>
                      <a:r>
                        <a:rPr lang="en-US" sz="2000" b="1" kern="1200" dirty="0">
                          <a:solidFill>
                            <a:schemeClr val="tx1"/>
                          </a:solidFill>
                          <a:effectLst/>
                          <a:latin typeface="Times New Roman" pitchFamily="18" charset="0"/>
                          <a:ea typeface="+mn-ea"/>
                          <a:cs typeface="Times New Roman" pitchFamily="18" charset="0"/>
                        </a:rPr>
                        <a:t>Weight of bigram/count</a:t>
                      </a: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c>
                  <a:txBody>
                    <a:bodyPr/>
                    <a:lstStyle/>
                    <a:p>
                      <a:pPr marL="0" marR="0" algn="ctr" defTabSz="914400" rtl="0" eaLnBrk="1" latinLnBrk="0" hangingPunct="1">
                        <a:spcBef>
                          <a:spcPts val="0"/>
                        </a:spcBef>
                        <a:spcAft>
                          <a:spcPts val="0"/>
                        </a:spcAft>
                      </a:pPr>
                      <a:r>
                        <a:rPr lang="en-US" sz="2000" b="1" kern="1200" smtClean="0">
                          <a:solidFill>
                            <a:schemeClr val="tx1"/>
                          </a:solidFill>
                          <a:effectLst/>
                          <a:latin typeface="Times New Roman" pitchFamily="18" charset="0"/>
                          <a:ea typeface="+mn-ea"/>
                          <a:cs typeface="Times New Roman" pitchFamily="18" charset="0"/>
                        </a:rPr>
                        <a:t>Score</a:t>
                      </a:r>
                      <a:endParaRPr lang="en-US" sz="2000" b="1" kern="1200" dirty="0">
                        <a:solidFill>
                          <a:schemeClr val="tx1"/>
                        </a:solidFill>
                        <a:effectLst/>
                        <a:latin typeface="Times New Roman" pitchFamily="18" charset="0"/>
                        <a:ea typeface="+mn-ea"/>
                        <a:cs typeface="Times New Roman"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50000"/>
                      </a:schemeClr>
                    </a:solidFill>
                  </a:tcPr>
                </a:tc>
              </a:tr>
              <a:tr h="238918">
                <a:tc>
                  <a:txBody>
                    <a:bodyPr/>
                    <a:lstStyle/>
                    <a:p>
                      <a:pPr marL="0" marR="0" algn="ctr" rtl="1">
                        <a:spcBef>
                          <a:spcPts val="0"/>
                        </a:spcBef>
                        <a:spcAft>
                          <a:spcPts val="0"/>
                        </a:spcAft>
                      </a:pPr>
                      <a:r>
                        <a:rPr lang="ar-SA" sz="1800" b="1" dirty="0">
                          <a:solidFill>
                            <a:schemeClr val="tx1"/>
                          </a:solidFill>
                          <a:effectLst/>
                          <a:cs typeface="+mj-cs"/>
                        </a:rPr>
                        <a:t>شخص</a:t>
                      </a:r>
                      <a:endParaRPr lang="en-US" sz="1800" b="1" dirty="0">
                        <a:solidFill>
                          <a:schemeClr val="tx1"/>
                        </a:solidFill>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tcPr>
                </a:tc>
                <a:tc>
                  <a:txBody>
                    <a:bodyPr/>
                    <a:lstStyle/>
                    <a:p>
                      <a:pPr marL="0" marR="0" algn="ctr" rtl="1">
                        <a:spcBef>
                          <a:spcPts val="0"/>
                        </a:spcBef>
                        <a:spcAft>
                          <a:spcPts val="0"/>
                        </a:spcAft>
                      </a:pPr>
                      <a:r>
                        <a:rPr lang="ar-SA" sz="1800" b="1" dirty="0" smtClean="0">
                          <a:effectLst/>
                          <a:cs typeface="+mj-cs"/>
                        </a:rPr>
                        <a:t>حق</a:t>
                      </a:r>
                      <a:endParaRPr lang="en-US" sz="1800" b="1" dirty="0">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a:effectLst/>
                          <a:cs typeface="+mj-cs"/>
                        </a:rPr>
                        <a:t>40</a:t>
                      </a:r>
                      <a:endParaRPr lang="en-US" sz="1800" b="1">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a:effectLst/>
                          <a:cs typeface="+mj-cs"/>
                        </a:rPr>
                        <a:t>29</a:t>
                      </a:r>
                      <a:endParaRPr lang="en-US" sz="1800" b="1">
                        <a:effectLst/>
                        <a:latin typeface="Times New Roman"/>
                        <a:ea typeface="Times New Roman"/>
                        <a:cs typeface="+mj-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a:effectLst/>
                          <a:cs typeface="+mj-cs"/>
                        </a:rPr>
                        <a:t>21</a:t>
                      </a:r>
                      <a:endParaRPr lang="en-US" sz="1800" b="1">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a:effectLst/>
                          <a:cs typeface="+mj-cs"/>
                        </a:rPr>
                        <a:t>90</a:t>
                      </a:r>
                      <a:endParaRPr lang="en-US" sz="1800" b="1">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r>
              <a:tr h="238918">
                <a:tc>
                  <a:txBody>
                    <a:bodyPr/>
                    <a:lstStyle/>
                    <a:p>
                      <a:pPr marL="0" marR="0" algn="ctr" rtl="1">
                        <a:spcBef>
                          <a:spcPts val="0"/>
                        </a:spcBef>
                        <a:spcAft>
                          <a:spcPts val="0"/>
                        </a:spcAft>
                      </a:pPr>
                      <a:r>
                        <a:rPr lang="ar-SA" sz="1800" b="1" dirty="0">
                          <a:solidFill>
                            <a:schemeClr val="tx1"/>
                          </a:solidFill>
                          <a:effectLst/>
                          <a:cs typeface="+mj-cs"/>
                        </a:rPr>
                        <a:t>شخص</a:t>
                      </a:r>
                      <a:endParaRPr lang="en-US" sz="1800" b="1" dirty="0">
                        <a:solidFill>
                          <a:schemeClr val="tx1"/>
                        </a:solidFill>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tcPr>
                </a:tc>
                <a:tc>
                  <a:txBody>
                    <a:bodyPr/>
                    <a:lstStyle/>
                    <a:p>
                      <a:pPr marL="0" marR="0" algn="ctr" rtl="1">
                        <a:spcBef>
                          <a:spcPts val="0"/>
                        </a:spcBef>
                        <a:spcAft>
                          <a:spcPts val="0"/>
                        </a:spcAft>
                      </a:pPr>
                      <a:r>
                        <a:rPr lang="ar-SA" sz="1800" b="1">
                          <a:effectLst/>
                          <a:cs typeface="+mj-cs"/>
                        </a:rPr>
                        <a:t>جمع</a:t>
                      </a:r>
                      <a:endParaRPr lang="en-US" sz="1800" b="1">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a:effectLst/>
                          <a:cs typeface="+mj-cs"/>
                        </a:rPr>
                        <a:t>40</a:t>
                      </a:r>
                      <a:endParaRPr lang="en-US" sz="1800" b="1">
                        <a:effectLst/>
                        <a:latin typeface="Times New Roman"/>
                        <a:ea typeface="Times New Roman"/>
                        <a:cs typeface="+mj-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a:effectLst/>
                          <a:cs typeface="+mj-cs"/>
                        </a:rPr>
                        <a:t>22</a:t>
                      </a:r>
                      <a:endParaRPr lang="en-US" sz="1800" b="1">
                        <a:effectLst/>
                        <a:latin typeface="Times New Roman"/>
                        <a:ea typeface="Times New Roman"/>
                        <a:cs typeface="+mj-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a:effectLst/>
                          <a:cs typeface="+mj-cs"/>
                        </a:rPr>
                        <a:t>12</a:t>
                      </a:r>
                      <a:endParaRPr lang="en-US" sz="1800" b="1">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a:effectLst/>
                          <a:cs typeface="+mj-cs"/>
                        </a:rPr>
                        <a:t>74</a:t>
                      </a:r>
                      <a:endParaRPr lang="en-US" sz="1800" b="1">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r>
              <a:tr h="238918">
                <a:tc>
                  <a:txBody>
                    <a:bodyPr/>
                    <a:lstStyle/>
                    <a:p>
                      <a:pPr marL="0" marR="0" algn="ctr" rtl="1">
                        <a:spcBef>
                          <a:spcPts val="0"/>
                        </a:spcBef>
                        <a:spcAft>
                          <a:spcPts val="0"/>
                        </a:spcAft>
                      </a:pPr>
                      <a:r>
                        <a:rPr lang="ar-SA" sz="1800" b="1">
                          <a:solidFill>
                            <a:schemeClr val="tx1"/>
                          </a:solidFill>
                          <a:effectLst/>
                          <a:cs typeface="+mj-cs"/>
                        </a:rPr>
                        <a:t>شخص</a:t>
                      </a:r>
                      <a:endParaRPr lang="en-US" sz="1800" b="1">
                        <a:solidFill>
                          <a:schemeClr val="tx1"/>
                        </a:solidFill>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tcPr>
                </a:tc>
                <a:tc>
                  <a:txBody>
                    <a:bodyPr/>
                    <a:lstStyle/>
                    <a:p>
                      <a:pPr marL="0" marR="0" algn="ctr" rtl="1">
                        <a:spcBef>
                          <a:spcPts val="0"/>
                        </a:spcBef>
                        <a:spcAft>
                          <a:spcPts val="0"/>
                        </a:spcAft>
                      </a:pPr>
                      <a:r>
                        <a:rPr lang="ar-SA" sz="1800" b="1">
                          <a:effectLst/>
                          <a:cs typeface="+mj-cs"/>
                        </a:rPr>
                        <a:t>حقق</a:t>
                      </a:r>
                      <a:endParaRPr lang="en-US" sz="1800" b="1">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a:effectLst/>
                          <a:cs typeface="+mj-cs"/>
                        </a:rPr>
                        <a:t>40</a:t>
                      </a:r>
                      <a:endParaRPr lang="en-US" sz="1800" b="1">
                        <a:effectLst/>
                        <a:latin typeface="Times New Roman"/>
                        <a:ea typeface="Times New Roman"/>
                        <a:cs typeface="+mj-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a:effectLst/>
                          <a:cs typeface="+mj-cs"/>
                        </a:rPr>
                        <a:t>24</a:t>
                      </a:r>
                      <a:endParaRPr lang="en-US" sz="1800" b="1">
                        <a:effectLst/>
                        <a:latin typeface="Times New Roman"/>
                        <a:ea typeface="Times New Roman"/>
                        <a:cs typeface="+mj-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a:effectLst/>
                          <a:cs typeface="+mj-cs"/>
                        </a:rPr>
                        <a:t>8</a:t>
                      </a:r>
                      <a:endParaRPr lang="en-US" sz="1800" b="1">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a:effectLst/>
                          <a:cs typeface="+mj-cs"/>
                        </a:rPr>
                        <a:t>72</a:t>
                      </a:r>
                      <a:endParaRPr lang="en-US" sz="1800" b="1">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r>
              <a:tr h="238918">
                <a:tc>
                  <a:txBody>
                    <a:bodyPr/>
                    <a:lstStyle/>
                    <a:p>
                      <a:pPr marL="0" marR="0" algn="ctr" rtl="1">
                        <a:spcBef>
                          <a:spcPts val="0"/>
                        </a:spcBef>
                        <a:spcAft>
                          <a:spcPts val="0"/>
                        </a:spcAft>
                      </a:pPr>
                      <a:r>
                        <a:rPr lang="ar-SA" sz="1800" b="1">
                          <a:solidFill>
                            <a:schemeClr val="tx1"/>
                          </a:solidFill>
                          <a:effectLst/>
                          <a:cs typeface="+mj-cs"/>
                        </a:rPr>
                        <a:t>شخص</a:t>
                      </a:r>
                      <a:endParaRPr lang="en-US" sz="1800" b="1">
                        <a:solidFill>
                          <a:schemeClr val="tx1"/>
                        </a:solidFill>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tcPr>
                </a:tc>
                <a:tc>
                  <a:txBody>
                    <a:bodyPr/>
                    <a:lstStyle/>
                    <a:p>
                      <a:pPr marL="0" marR="0" algn="ctr" rtl="1">
                        <a:spcBef>
                          <a:spcPts val="0"/>
                        </a:spcBef>
                        <a:spcAft>
                          <a:spcPts val="0"/>
                        </a:spcAft>
                      </a:pPr>
                      <a:r>
                        <a:rPr lang="ar-SA" sz="1800" b="1" dirty="0">
                          <a:effectLst/>
                          <a:cs typeface="+mj-cs"/>
                        </a:rPr>
                        <a:t>انس</a:t>
                      </a:r>
                      <a:endParaRPr lang="en-US" sz="1800" b="1" dirty="0">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dirty="0">
                          <a:effectLst/>
                          <a:cs typeface="+mj-cs"/>
                        </a:rPr>
                        <a:t>40</a:t>
                      </a:r>
                      <a:endParaRPr lang="en-US" sz="1800" b="1" dirty="0">
                        <a:effectLst/>
                        <a:latin typeface="Times New Roman"/>
                        <a:ea typeface="Times New Roman"/>
                        <a:cs typeface="+mj-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dirty="0">
                          <a:effectLst/>
                          <a:cs typeface="+mj-cs"/>
                        </a:rPr>
                        <a:t>14</a:t>
                      </a:r>
                      <a:endParaRPr lang="en-US" sz="1800" b="1" dirty="0">
                        <a:effectLst/>
                        <a:latin typeface="Times New Roman"/>
                        <a:ea typeface="Times New Roman"/>
                        <a:cs typeface="+mj-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a:effectLst/>
                          <a:cs typeface="+mj-cs"/>
                        </a:rPr>
                        <a:t>6</a:t>
                      </a:r>
                      <a:endParaRPr lang="en-US" sz="1800" b="1">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a:effectLst/>
                          <a:cs typeface="+mj-cs"/>
                        </a:rPr>
                        <a:t>60</a:t>
                      </a:r>
                      <a:endParaRPr lang="en-US" sz="1800" b="1">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r>
              <a:tr h="238918">
                <a:tc>
                  <a:txBody>
                    <a:bodyPr/>
                    <a:lstStyle/>
                    <a:p>
                      <a:pPr marL="0" marR="0" algn="ctr" rtl="1">
                        <a:spcBef>
                          <a:spcPts val="0"/>
                        </a:spcBef>
                        <a:spcAft>
                          <a:spcPts val="0"/>
                        </a:spcAft>
                      </a:pPr>
                      <a:r>
                        <a:rPr lang="ar-SA" sz="1800" b="1" dirty="0">
                          <a:solidFill>
                            <a:schemeClr val="tx1"/>
                          </a:solidFill>
                          <a:effectLst/>
                          <a:cs typeface="+mj-cs"/>
                        </a:rPr>
                        <a:t>شخص</a:t>
                      </a:r>
                      <a:endParaRPr lang="en-US" sz="1800" b="1" dirty="0">
                        <a:solidFill>
                          <a:schemeClr val="tx1"/>
                        </a:solidFill>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tcPr>
                </a:tc>
                <a:tc>
                  <a:txBody>
                    <a:bodyPr/>
                    <a:lstStyle/>
                    <a:p>
                      <a:pPr marL="0" marR="0" algn="ctr" rtl="1">
                        <a:spcBef>
                          <a:spcPts val="0"/>
                        </a:spcBef>
                        <a:spcAft>
                          <a:spcPts val="0"/>
                        </a:spcAft>
                      </a:pPr>
                      <a:r>
                        <a:rPr lang="ar-SA" sz="1800" b="1" dirty="0">
                          <a:effectLst/>
                          <a:cs typeface="+mj-cs"/>
                        </a:rPr>
                        <a:t>علم</a:t>
                      </a:r>
                      <a:endParaRPr lang="en-US" sz="1800" b="1" dirty="0">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a:effectLst/>
                          <a:cs typeface="+mj-cs"/>
                        </a:rPr>
                        <a:t>40</a:t>
                      </a:r>
                      <a:endParaRPr lang="en-US" sz="1800" b="1">
                        <a:effectLst/>
                        <a:latin typeface="Times New Roman"/>
                        <a:ea typeface="Times New Roman"/>
                        <a:cs typeface="+mj-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dirty="0">
                          <a:effectLst/>
                          <a:cs typeface="+mj-cs"/>
                        </a:rPr>
                        <a:t>13</a:t>
                      </a:r>
                      <a:endParaRPr lang="en-US" sz="1800" b="1" dirty="0">
                        <a:effectLst/>
                        <a:latin typeface="Times New Roman"/>
                        <a:ea typeface="Times New Roman"/>
                        <a:cs typeface="+mj-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dirty="0">
                          <a:effectLst/>
                          <a:cs typeface="+mj-cs"/>
                        </a:rPr>
                        <a:t>6</a:t>
                      </a:r>
                      <a:endParaRPr lang="en-US" sz="1800" b="1" dirty="0">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a:effectLst/>
                          <a:cs typeface="+mj-cs"/>
                        </a:rPr>
                        <a:t>59</a:t>
                      </a:r>
                      <a:endParaRPr lang="en-US" sz="1800" b="1">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r>
              <a:tr h="238918">
                <a:tc>
                  <a:txBody>
                    <a:bodyPr/>
                    <a:lstStyle/>
                    <a:p>
                      <a:pPr marL="0" marR="0" algn="ctr" rtl="1">
                        <a:spcBef>
                          <a:spcPts val="0"/>
                        </a:spcBef>
                        <a:spcAft>
                          <a:spcPts val="0"/>
                        </a:spcAft>
                      </a:pPr>
                      <a:r>
                        <a:rPr lang="ar-SA" sz="1800" b="1">
                          <a:solidFill>
                            <a:schemeClr val="tx1"/>
                          </a:solidFill>
                          <a:effectLst/>
                          <a:cs typeface="+mj-cs"/>
                        </a:rPr>
                        <a:t>شخص</a:t>
                      </a:r>
                      <a:endParaRPr lang="en-US" sz="1800" b="1">
                        <a:solidFill>
                          <a:schemeClr val="tx1"/>
                        </a:solidFill>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tcPr>
                </a:tc>
                <a:tc>
                  <a:txBody>
                    <a:bodyPr/>
                    <a:lstStyle/>
                    <a:p>
                      <a:pPr marL="0" marR="0" algn="ctr" rtl="1">
                        <a:spcBef>
                          <a:spcPts val="0"/>
                        </a:spcBef>
                        <a:spcAft>
                          <a:spcPts val="0"/>
                        </a:spcAft>
                      </a:pPr>
                      <a:r>
                        <a:rPr lang="ar-SA" sz="1800" b="1" dirty="0">
                          <a:effectLst/>
                          <a:cs typeface="+mj-cs"/>
                        </a:rPr>
                        <a:t>حرة</a:t>
                      </a:r>
                      <a:endParaRPr lang="en-US" sz="1800" b="1" dirty="0">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dirty="0">
                          <a:effectLst/>
                          <a:cs typeface="+mj-cs"/>
                        </a:rPr>
                        <a:t>40</a:t>
                      </a:r>
                      <a:endParaRPr lang="en-US" sz="1800" b="1" dirty="0">
                        <a:effectLst/>
                        <a:latin typeface="Times New Roman"/>
                        <a:ea typeface="Times New Roman"/>
                        <a:cs typeface="+mj-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dirty="0">
                          <a:effectLst/>
                          <a:cs typeface="+mj-cs"/>
                        </a:rPr>
                        <a:t>11</a:t>
                      </a:r>
                      <a:endParaRPr lang="en-US" sz="1800" b="1" dirty="0">
                        <a:effectLst/>
                        <a:latin typeface="Times New Roman"/>
                        <a:ea typeface="Times New Roman"/>
                        <a:cs typeface="+mj-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dirty="0">
                          <a:effectLst/>
                          <a:cs typeface="+mj-cs"/>
                        </a:rPr>
                        <a:t>7</a:t>
                      </a:r>
                      <a:endParaRPr lang="en-US" sz="1800" b="1" dirty="0">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a:effectLst/>
                          <a:cs typeface="+mj-cs"/>
                        </a:rPr>
                        <a:t>58</a:t>
                      </a:r>
                      <a:endParaRPr lang="en-US" sz="1800" b="1">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r>
              <a:tr h="238918">
                <a:tc>
                  <a:txBody>
                    <a:bodyPr/>
                    <a:lstStyle/>
                    <a:p>
                      <a:pPr marL="0" marR="0" algn="ctr" rtl="1">
                        <a:spcBef>
                          <a:spcPts val="0"/>
                        </a:spcBef>
                        <a:spcAft>
                          <a:spcPts val="0"/>
                        </a:spcAft>
                      </a:pPr>
                      <a:r>
                        <a:rPr lang="ar-SA" sz="1800" b="1">
                          <a:solidFill>
                            <a:schemeClr val="tx1"/>
                          </a:solidFill>
                          <a:effectLst/>
                          <a:cs typeface="+mj-cs"/>
                        </a:rPr>
                        <a:t>لحق</a:t>
                      </a:r>
                      <a:endParaRPr lang="en-US" sz="1800" b="1">
                        <a:solidFill>
                          <a:schemeClr val="tx1"/>
                        </a:solidFill>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tcPr>
                </a:tc>
                <a:tc>
                  <a:txBody>
                    <a:bodyPr/>
                    <a:lstStyle/>
                    <a:p>
                      <a:pPr marL="0" marR="0" algn="ctr" rtl="1">
                        <a:spcBef>
                          <a:spcPts val="0"/>
                        </a:spcBef>
                        <a:spcAft>
                          <a:spcPts val="0"/>
                        </a:spcAft>
                      </a:pPr>
                      <a:r>
                        <a:rPr lang="ar-SA" sz="1800" b="1">
                          <a:effectLst/>
                          <a:cs typeface="+mj-cs"/>
                        </a:rPr>
                        <a:t>جمع</a:t>
                      </a:r>
                      <a:endParaRPr lang="en-US" sz="1800" b="1">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a:effectLst/>
                          <a:cs typeface="+mj-cs"/>
                        </a:rPr>
                        <a:t>29</a:t>
                      </a:r>
                      <a:endParaRPr lang="en-US" sz="1800" b="1">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dirty="0">
                          <a:effectLst/>
                          <a:cs typeface="+mj-cs"/>
                        </a:rPr>
                        <a:t>22</a:t>
                      </a:r>
                      <a:endParaRPr lang="en-US" sz="1800" b="1" dirty="0">
                        <a:effectLst/>
                        <a:latin typeface="Times New Roman"/>
                        <a:ea typeface="Times New Roman"/>
                        <a:cs typeface="+mj-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dirty="0">
                          <a:effectLst/>
                          <a:cs typeface="+mj-cs"/>
                        </a:rPr>
                        <a:t>7</a:t>
                      </a:r>
                      <a:endParaRPr lang="en-US" sz="1800" b="1" dirty="0">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dirty="0">
                          <a:effectLst/>
                          <a:cs typeface="+mj-cs"/>
                        </a:rPr>
                        <a:t>58</a:t>
                      </a:r>
                      <a:endParaRPr lang="en-US" sz="1800" b="1" dirty="0">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r>
              <a:tr h="238918">
                <a:tc>
                  <a:txBody>
                    <a:bodyPr/>
                    <a:lstStyle/>
                    <a:p>
                      <a:pPr marL="0" marR="0" algn="ctr" rtl="1">
                        <a:spcBef>
                          <a:spcPts val="0"/>
                        </a:spcBef>
                        <a:spcAft>
                          <a:spcPts val="0"/>
                        </a:spcAft>
                      </a:pPr>
                      <a:r>
                        <a:rPr lang="ar-SA" sz="1800" b="1" dirty="0">
                          <a:solidFill>
                            <a:schemeClr val="tx1"/>
                          </a:solidFill>
                          <a:effectLst/>
                          <a:cs typeface="+mj-cs"/>
                        </a:rPr>
                        <a:t>شخص</a:t>
                      </a:r>
                      <a:endParaRPr lang="en-US" sz="1800" b="1" dirty="0">
                        <a:solidFill>
                          <a:schemeClr val="tx1"/>
                        </a:solidFill>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tcPr>
                </a:tc>
                <a:tc>
                  <a:txBody>
                    <a:bodyPr/>
                    <a:lstStyle/>
                    <a:p>
                      <a:pPr marL="0" marR="0" algn="ctr" rtl="1">
                        <a:spcBef>
                          <a:spcPts val="0"/>
                        </a:spcBef>
                        <a:spcAft>
                          <a:spcPts val="0"/>
                        </a:spcAft>
                      </a:pPr>
                      <a:r>
                        <a:rPr lang="ar-SA" sz="1800" b="1">
                          <a:effectLst/>
                          <a:cs typeface="+mj-cs"/>
                        </a:rPr>
                        <a:t>عمل</a:t>
                      </a:r>
                      <a:endParaRPr lang="en-US" sz="1800" b="1">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dirty="0">
                          <a:effectLst/>
                          <a:cs typeface="+mj-cs"/>
                        </a:rPr>
                        <a:t>40</a:t>
                      </a:r>
                      <a:endParaRPr lang="en-US" sz="1800" b="1" dirty="0">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a:effectLst/>
                          <a:cs typeface="+mj-cs"/>
                        </a:rPr>
                        <a:t>10</a:t>
                      </a:r>
                      <a:endParaRPr lang="en-US" sz="1800" b="1">
                        <a:effectLst/>
                        <a:latin typeface="Times New Roman"/>
                        <a:ea typeface="Times New Roman"/>
                        <a:cs typeface="+mj-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dirty="0">
                          <a:effectLst/>
                          <a:cs typeface="+mj-cs"/>
                        </a:rPr>
                        <a:t>7</a:t>
                      </a:r>
                      <a:endParaRPr lang="en-US" sz="1800" b="1" dirty="0">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dirty="0">
                          <a:effectLst/>
                          <a:cs typeface="+mj-cs"/>
                        </a:rPr>
                        <a:t>57</a:t>
                      </a:r>
                      <a:endParaRPr lang="en-US" sz="1800" b="1" dirty="0">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r>
              <a:tr h="238918">
                <a:tc>
                  <a:txBody>
                    <a:bodyPr/>
                    <a:lstStyle/>
                    <a:p>
                      <a:pPr marL="0" marR="0" algn="ctr" rtl="1">
                        <a:spcBef>
                          <a:spcPts val="0"/>
                        </a:spcBef>
                        <a:spcAft>
                          <a:spcPts val="0"/>
                        </a:spcAft>
                      </a:pPr>
                      <a:r>
                        <a:rPr lang="ar-SA" sz="1800" b="1" dirty="0" smtClean="0">
                          <a:solidFill>
                            <a:schemeClr val="tx1"/>
                          </a:solidFill>
                          <a:effectLst/>
                          <a:cs typeface="+mj-cs"/>
                        </a:rPr>
                        <a:t>حق</a:t>
                      </a:r>
                      <a:endParaRPr lang="en-US" sz="1800" b="1" dirty="0">
                        <a:solidFill>
                          <a:schemeClr val="tx1"/>
                        </a:solidFill>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tcPr>
                </a:tc>
                <a:tc>
                  <a:txBody>
                    <a:bodyPr/>
                    <a:lstStyle/>
                    <a:p>
                      <a:pPr marL="0" marR="0" algn="ctr" rtl="1">
                        <a:spcBef>
                          <a:spcPts val="0"/>
                        </a:spcBef>
                        <a:spcAft>
                          <a:spcPts val="0"/>
                        </a:spcAft>
                      </a:pPr>
                      <a:r>
                        <a:rPr lang="ar-SA" sz="1800" b="1">
                          <a:effectLst/>
                          <a:cs typeface="+mj-cs"/>
                        </a:rPr>
                        <a:t>حقق</a:t>
                      </a:r>
                      <a:endParaRPr lang="en-US" sz="1800" b="1">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a:effectLst/>
                          <a:cs typeface="+mj-cs"/>
                        </a:rPr>
                        <a:t>29</a:t>
                      </a:r>
                      <a:endParaRPr lang="en-US" sz="1800" b="1">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dirty="0">
                          <a:effectLst/>
                          <a:cs typeface="+mj-cs"/>
                        </a:rPr>
                        <a:t>24</a:t>
                      </a:r>
                      <a:endParaRPr lang="en-US" sz="1800" b="1" dirty="0">
                        <a:effectLst/>
                        <a:latin typeface="Times New Roman"/>
                        <a:ea typeface="Times New Roman"/>
                        <a:cs typeface="+mj-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dirty="0">
                          <a:effectLst/>
                          <a:cs typeface="+mj-cs"/>
                        </a:rPr>
                        <a:t>3</a:t>
                      </a:r>
                      <a:endParaRPr lang="en-US" sz="1800" b="1" dirty="0">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dirty="0">
                          <a:effectLst/>
                          <a:cs typeface="+mj-cs"/>
                        </a:rPr>
                        <a:t>56</a:t>
                      </a:r>
                      <a:endParaRPr lang="en-US" sz="1800" b="1" dirty="0">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r>
              <a:tr h="238918">
                <a:tc>
                  <a:txBody>
                    <a:bodyPr/>
                    <a:lstStyle/>
                    <a:p>
                      <a:pPr marL="0" marR="0" algn="ctr" rtl="1">
                        <a:spcBef>
                          <a:spcPts val="0"/>
                        </a:spcBef>
                        <a:spcAft>
                          <a:spcPts val="0"/>
                        </a:spcAft>
                      </a:pPr>
                      <a:r>
                        <a:rPr lang="ar-SA" sz="1800" b="1" dirty="0">
                          <a:solidFill>
                            <a:schemeClr val="tx1"/>
                          </a:solidFill>
                          <a:effectLst/>
                          <a:cs typeface="+mj-cs"/>
                        </a:rPr>
                        <a:t>شخص</a:t>
                      </a:r>
                      <a:endParaRPr lang="en-US" sz="1800" b="1" dirty="0">
                        <a:solidFill>
                          <a:schemeClr val="tx1"/>
                        </a:solidFill>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tcPr>
                </a:tc>
                <a:tc>
                  <a:txBody>
                    <a:bodyPr/>
                    <a:lstStyle/>
                    <a:p>
                      <a:pPr marL="0" marR="0" algn="ctr" rtl="1">
                        <a:spcBef>
                          <a:spcPts val="0"/>
                        </a:spcBef>
                        <a:spcAft>
                          <a:spcPts val="0"/>
                        </a:spcAft>
                      </a:pPr>
                      <a:r>
                        <a:rPr lang="ar-SA" sz="1800" b="1" dirty="0">
                          <a:effectLst/>
                          <a:cs typeface="+mj-cs"/>
                        </a:rPr>
                        <a:t>دول</a:t>
                      </a:r>
                      <a:endParaRPr lang="en-US" sz="1800" b="1" dirty="0">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a:effectLst/>
                          <a:cs typeface="+mj-cs"/>
                        </a:rPr>
                        <a:t>40</a:t>
                      </a:r>
                      <a:endParaRPr lang="en-US" sz="1800" b="1">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a:effectLst/>
                          <a:cs typeface="+mj-cs"/>
                        </a:rPr>
                        <a:t>9</a:t>
                      </a:r>
                      <a:endParaRPr lang="en-US" sz="1800" b="1">
                        <a:effectLst/>
                        <a:latin typeface="Times New Roman"/>
                        <a:ea typeface="Times New Roman"/>
                        <a:cs typeface="+mj-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dirty="0">
                          <a:effectLst/>
                          <a:cs typeface="+mj-cs"/>
                        </a:rPr>
                        <a:t>6</a:t>
                      </a:r>
                      <a:endParaRPr lang="en-US" sz="1800" b="1" dirty="0">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dirty="0">
                          <a:effectLst/>
                          <a:cs typeface="+mj-cs"/>
                        </a:rPr>
                        <a:t>55</a:t>
                      </a:r>
                      <a:endParaRPr lang="en-US" sz="1800" b="1" dirty="0">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r>
              <a:tr h="238918">
                <a:tc>
                  <a:txBody>
                    <a:bodyPr/>
                    <a:lstStyle/>
                    <a:p>
                      <a:pPr marL="0" marR="0" algn="ctr" rtl="1">
                        <a:spcBef>
                          <a:spcPts val="0"/>
                        </a:spcBef>
                        <a:spcAft>
                          <a:spcPts val="0"/>
                        </a:spcAft>
                      </a:pPr>
                      <a:r>
                        <a:rPr lang="ar-SA" sz="1800" b="1" dirty="0">
                          <a:solidFill>
                            <a:schemeClr val="tx1"/>
                          </a:solidFill>
                          <a:effectLst/>
                          <a:cs typeface="+mj-cs"/>
                        </a:rPr>
                        <a:t>حقق</a:t>
                      </a:r>
                      <a:endParaRPr lang="en-US" sz="1800" b="1" dirty="0">
                        <a:solidFill>
                          <a:schemeClr val="tx1"/>
                        </a:solidFill>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tcPr>
                </a:tc>
                <a:tc>
                  <a:txBody>
                    <a:bodyPr/>
                    <a:lstStyle/>
                    <a:p>
                      <a:pPr marL="0" marR="0" algn="ctr" rtl="1">
                        <a:spcBef>
                          <a:spcPts val="0"/>
                        </a:spcBef>
                        <a:spcAft>
                          <a:spcPts val="0"/>
                        </a:spcAft>
                      </a:pPr>
                      <a:r>
                        <a:rPr lang="ar-SA" sz="1800" b="1" dirty="0">
                          <a:effectLst/>
                          <a:cs typeface="+mj-cs"/>
                        </a:rPr>
                        <a:t>جمع</a:t>
                      </a:r>
                      <a:endParaRPr lang="en-US" sz="1800" b="1" dirty="0">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a:effectLst/>
                          <a:cs typeface="+mj-cs"/>
                        </a:rPr>
                        <a:t>24</a:t>
                      </a:r>
                      <a:endParaRPr lang="en-US" sz="1800" b="1">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a:effectLst/>
                          <a:cs typeface="+mj-cs"/>
                        </a:rPr>
                        <a:t>22</a:t>
                      </a:r>
                      <a:endParaRPr lang="en-US" sz="1800" b="1">
                        <a:effectLst/>
                        <a:latin typeface="Times New Roman"/>
                        <a:ea typeface="Times New Roman"/>
                        <a:cs typeface="+mj-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dirty="0">
                          <a:effectLst/>
                          <a:cs typeface="+mj-cs"/>
                        </a:rPr>
                        <a:t>8</a:t>
                      </a:r>
                      <a:endParaRPr lang="en-US" sz="1800" b="1" dirty="0">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dirty="0">
                          <a:effectLst/>
                          <a:cs typeface="+mj-cs"/>
                        </a:rPr>
                        <a:t>54</a:t>
                      </a:r>
                      <a:endParaRPr lang="en-US" sz="1800" b="1" dirty="0">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r>
              <a:tr h="238918">
                <a:tc>
                  <a:txBody>
                    <a:bodyPr/>
                    <a:lstStyle/>
                    <a:p>
                      <a:pPr marL="0" marR="0" algn="ctr" rtl="1">
                        <a:spcBef>
                          <a:spcPts val="0"/>
                        </a:spcBef>
                        <a:spcAft>
                          <a:spcPts val="0"/>
                        </a:spcAft>
                      </a:pPr>
                      <a:r>
                        <a:rPr lang="ar-SA" sz="1800" b="1" dirty="0">
                          <a:solidFill>
                            <a:schemeClr val="tx1"/>
                          </a:solidFill>
                          <a:effectLst/>
                          <a:cs typeface="+mj-cs"/>
                        </a:rPr>
                        <a:t>شخص</a:t>
                      </a:r>
                      <a:endParaRPr lang="en-US" sz="1800" b="1" dirty="0">
                        <a:solidFill>
                          <a:schemeClr val="tx1"/>
                        </a:solidFill>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tcPr>
                </a:tc>
                <a:tc>
                  <a:txBody>
                    <a:bodyPr/>
                    <a:lstStyle/>
                    <a:p>
                      <a:pPr marL="0" marR="0" algn="ctr" rtl="1">
                        <a:spcBef>
                          <a:spcPts val="0"/>
                        </a:spcBef>
                        <a:spcAft>
                          <a:spcPts val="0"/>
                        </a:spcAft>
                      </a:pPr>
                      <a:r>
                        <a:rPr lang="ar-SA" sz="1800" b="1" dirty="0">
                          <a:effectLst/>
                          <a:cs typeface="+mj-cs"/>
                        </a:rPr>
                        <a:t>حمي</a:t>
                      </a:r>
                      <a:endParaRPr lang="en-US" sz="1800" b="1" dirty="0">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a:effectLst/>
                          <a:cs typeface="+mj-cs"/>
                        </a:rPr>
                        <a:t>40</a:t>
                      </a:r>
                      <a:endParaRPr lang="en-US" sz="1800" b="1">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a:effectLst/>
                          <a:cs typeface="+mj-cs"/>
                        </a:rPr>
                        <a:t>8</a:t>
                      </a:r>
                      <a:endParaRPr lang="en-US" sz="1800" b="1">
                        <a:effectLst/>
                        <a:latin typeface="Times New Roman"/>
                        <a:ea typeface="Times New Roman"/>
                        <a:cs typeface="+mj-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dirty="0">
                          <a:effectLst/>
                          <a:cs typeface="+mj-cs"/>
                        </a:rPr>
                        <a:t>5</a:t>
                      </a:r>
                      <a:endParaRPr lang="en-US" sz="1800" b="1" dirty="0">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dirty="0">
                          <a:effectLst/>
                          <a:cs typeface="+mj-cs"/>
                        </a:rPr>
                        <a:t>53</a:t>
                      </a:r>
                      <a:endParaRPr lang="en-US" sz="1800" b="1" dirty="0">
                        <a:effectLst/>
                        <a:latin typeface="Times New Roman"/>
                        <a:ea typeface="Times New Roman"/>
                        <a:cs typeface="+mj-cs"/>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prst="artDeco"/>
                      <a:lightRig rig="flood" dir="t"/>
                    </a:cell3D>
                    <a:solidFill>
                      <a:schemeClr val="bg1">
                        <a:lumMod val="85000"/>
                      </a:schemeClr>
                    </a:solidFill>
                  </a:tcPr>
                </a:tc>
              </a:tr>
            </a:tbl>
          </a:graphicData>
        </a:graphic>
      </p:graphicFrame>
    </p:spTree>
    <p:extLst>
      <p:ext uri="{BB962C8B-B14F-4D97-AF65-F5344CB8AC3E}">
        <p14:creationId xmlns:p14="http://schemas.microsoft.com/office/powerpoint/2010/main" val="9312155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ln>
            <a:solidFill>
              <a:schemeClr val="tx1"/>
            </a:solidFill>
          </a:ln>
        </p:spPr>
        <p:txBody>
          <a:bodyPr/>
          <a:lstStyle/>
          <a:p>
            <a:fld id="{93AD2D31-1799-4916-98C7-CAC86B51FA2C}" type="slidenum">
              <a:rPr lang="en-US" smtClean="0">
                <a:solidFill>
                  <a:sysClr val="windowText" lastClr="000000"/>
                </a:solidFill>
              </a:rPr>
              <a:pPr/>
              <a:t>19</a:t>
            </a:fld>
            <a:endParaRPr lang="en-US">
              <a:solidFill>
                <a:sysClr val="windowText" lastClr="000000"/>
              </a:solidFill>
            </a:endParaRPr>
          </a:p>
        </p:txBody>
      </p:sp>
      <p:sp>
        <p:nvSpPr>
          <p:cNvPr id="2" name="Pentagon 1"/>
          <p:cNvSpPr/>
          <p:nvPr/>
        </p:nvSpPr>
        <p:spPr>
          <a:xfrm>
            <a:off x="381000" y="533400"/>
            <a:ext cx="3581400" cy="609600"/>
          </a:xfrm>
          <a:prstGeom prst="homePlate">
            <a:avLst/>
          </a:prstGeom>
          <a:solidFill>
            <a:schemeClr val="accent6">
              <a:lumMod val="75000"/>
            </a:schemeClr>
          </a:solidFill>
          <a:ln>
            <a:solidFill>
              <a:srgbClr val="5C2C0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latin typeface="Times New Roman" pitchFamily="18" charset="0"/>
              <a:cs typeface="Times New Roman" pitchFamily="18" charset="0"/>
            </a:endParaRPr>
          </a:p>
          <a:p>
            <a:pPr algn="ctr"/>
            <a:r>
              <a:rPr lang="en-US" sz="3200" b="1" dirty="0" smtClean="0">
                <a:latin typeface="Times New Roman" pitchFamily="18" charset="0"/>
                <a:cs typeface="Times New Roman" pitchFamily="18" charset="0"/>
              </a:rPr>
              <a:t>Proposed </a:t>
            </a:r>
            <a:r>
              <a:rPr lang="en-US" sz="3200" b="1" dirty="0">
                <a:latin typeface="Times New Roman" pitchFamily="18" charset="0"/>
                <a:cs typeface="Times New Roman" pitchFamily="18" charset="0"/>
              </a:rPr>
              <a:t>System</a:t>
            </a:r>
          </a:p>
          <a:p>
            <a:pPr algn="ctr"/>
            <a:endParaRPr lang="en-US" sz="3200" b="1" dirty="0">
              <a:latin typeface="Times New Roman" pitchFamily="18" charset="0"/>
              <a:cs typeface="Times New Roman" pitchFamily="18" charset="0"/>
            </a:endParaRPr>
          </a:p>
        </p:txBody>
      </p:sp>
      <p:sp>
        <p:nvSpPr>
          <p:cNvPr id="5" name="Rectangle 1"/>
          <p:cNvSpPr>
            <a:spLocks noChangeArrowheads="1"/>
          </p:cNvSpPr>
          <p:nvPr/>
        </p:nvSpPr>
        <p:spPr bwMode="auto">
          <a:xfrm>
            <a:off x="762000" y="1307070"/>
            <a:ext cx="4496103"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lang="en-US" sz="2400" dirty="0">
                <a:latin typeface="Times New Roman" pitchFamily="18" charset="0"/>
                <a:cs typeface="Times New Roman" pitchFamily="18" charset="0"/>
              </a:rPr>
              <a:t>Table IV. Trigrams and their scores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403894988"/>
              </p:ext>
            </p:extLst>
          </p:nvPr>
        </p:nvGraphicFramePr>
        <p:xfrm>
          <a:off x="228599" y="2045734"/>
          <a:ext cx="8077202" cy="4155948"/>
        </p:xfrm>
        <a:graphic>
          <a:graphicData uri="http://schemas.openxmlformats.org/drawingml/2006/table">
            <a:tbl>
              <a:tblPr firstRow="1" firstCol="1" bandRow="1">
                <a:tableStyleId>{5C22544A-7EE6-4342-B048-85BDC9FD1C3A}</a:tableStyleId>
              </a:tblPr>
              <a:tblGrid>
                <a:gridCol w="687019"/>
                <a:gridCol w="597408"/>
                <a:gridCol w="522733"/>
                <a:gridCol w="1568197"/>
                <a:gridCol w="1194818"/>
                <a:gridCol w="1269493"/>
                <a:gridCol w="1551733"/>
                <a:gridCol w="685801"/>
              </a:tblGrid>
              <a:tr h="849866">
                <a:tc gridSpan="3">
                  <a:txBody>
                    <a:bodyPr/>
                    <a:lstStyle/>
                    <a:p>
                      <a:pPr marL="0" marR="0" algn="ctr" defTabSz="914400" rtl="0" eaLnBrk="1" latinLnBrk="0" hangingPunct="1">
                        <a:spcBef>
                          <a:spcPts val="0"/>
                        </a:spcBef>
                        <a:spcAft>
                          <a:spcPts val="0"/>
                        </a:spcAft>
                      </a:pPr>
                      <a:endParaRPr lang="en-US" sz="1800" b="1" kern="1200" dirty="0" smtClean="0">
                        <a:solidFill>
                          <a:schemeClr val="tx1"/>
                        </a:solidFill>
                        <a:effectLst/>
                        <a:latin typeface="Times New Roman" pitchFamily="18" charset="0"/>
                        <a:ea typeface="+mn-ea"/>
                        <a:cs typeface="Times New Roman" pitchFamily="18" charset="0"/>
                      </a:endParaRPr>
                    </a:p>
                    <a:p>
                      <a:pPr marL="0" marR="0" algn="ctr" defTabSz="914400" rtl="0" eaLnBrk="1" latinLnBrk="0" hangingPunct="1">
                        <a:spcBef>
                          <a:spcPts val="0"/>
                        </a:spcBef>
                        <a:spcAft>
                          <a:spcPts val="0"/>
                        </a:spcAft>
                      </a:pPr>
                      <a:r>
                        <a:rPr lang="en-US" sz="1800" b="1" kern="1200" dirty="0" smtClean="0">
                          <a:solidFill>
                            <a:schemeClr val="tx1"/>
                          </a:solidFill>
                          <a:effectLst/>
                          <a:latin typeface="Times New Roman" pitchFamily="18" charset="0"/>
                          <a:ea typeface="+mn-ea"/>
                          <a:cs typeface="Times New Roman" pitchFamily="18" charset="0"/>
                        </a:rPr>
                        <a:t>Trigram</a:t>
                      </a:r>
                      <a:endParaRPr lang="en-US" sz="1800" b="1" kern="1200" dirty="0">
                        <a:solidFill>
                          <a:schemeClr val="tx1"/>
                        </a:solidFill>
                        <a:effectLst/>
                        <a:latin typeface="Times New Roman" pitchFamily="18" charset="0"/>
                        <a:ea typeface="+mn-ea"/>
                        <a:cs typeface="Times New Roman" pitchFamily="18" charset="0"/>
                      </a:endParaRPr>
                    </a:p>
                  </a:txBody>
                  <a:tcPr marL="68580" marR="68580" marT="0" marB="0">
                    <a:cell3D prstMaterial="dkEdge">
                      <a:bevel prst="artDeco"/>
                      <a:lightRig rig="flood" dir="t"/>
                    </a:cell3D>
                    <a:solidFill>
                      <a:schemeClr val="bg1">
                        <a:lumMod val="50000"/>
                      </a:schemeClr>
                    </a:solidFill>
                  </a:tcPr>
                </a:tc>
                <a:tc hMerge="1">
                  <a:txBody>
                    <a:bodyPr/>
                    <a:lstStyle/>
                    <a:p>
                      <a:endParaRPr lang="en-US"/>
                    </a:p>
                  </a:txBody>
                  <a:tcPr/>
                </a:tc>
                <a:tc hMerge="1">
                  <a:txBody>
                    <a:bodyPr/>
                    <a:lstStyle/>
                    <a:p>
                      <a:endParaRPr lang="en-US"/>
                    </a:p>
                  </a:txBody>
                  <a:tcPr/>
                </a:tc>
                <a:tc>
                  <a:txBody>
                    <a:bodyPr/>
                    <a:lstStyle/>
                    <a:p>
                      <a:pPr marL="0" marR="0" algn="ctr" defTabSz="914400" rtl="0" eaLnBrk="1" latinLnBrk="0" hangingPunct="1">
                        <a:lnSpc>
                          <a:spcPct val="200000"/>
                        </a:lnSpc>
                        <a:spcBef>
                          <a:spcPts val="0"/>
                        </a:spcBef>
                        <a:spcAft>
                          <a:spcPts val="0"/>
                        </a:spcAft>
                      </a:pPr>
                      <a:r>
                        <a:rPr lang="en-US" sz="1800" b="1" kern="1200" dirty="0">
                          <a:solidFill>
                            <a:schemeClr val="tx1"/>
                          </a:solidFill>
                          <a:effectLst/>
                          <a:latin typeface="Times New Roman" pitchFamily="18" charset="0"/>
                          <a:ea typeface="+mn-ea"/>
                          <a:cs typeface="Times New Roman" pitchFamily="18" charset="0"/>
                        </a:rPr>
                        <a:t>Weight of</a:t>
                      </a:r>
                    </a:p>
                    <a:p>
                      <a:pPr marL="0" marR="0" algn="ctr" defTabSz="914400" rtl="0" eaLnBrk="1" latinLnBrk="0" hangingPunct="1">
                        <a:lnSpc>
                          <a:spcPct val="115000"/>
                        </a:lnSpc>
                        <a:spcBef>
                          <a:spcPts val="0"/>
                        </a:spcBef>
                        <a:spcAft>
                          <a:spcPts val="0"/>
                        </a:spcAft>
                      </a:pPr>
                      <a:r>
                        <a:rPr lang="en-US" sz="1800" b="1" kern="1200" dirty="0">
                          <a:solidFill>
                            <a:schemeClr val="tx1"/>
                          </a:solidFill>
                          <a:effectLst/>
                          <a:latin typeface="Times New Roman" pitchFamily="18" charset="0"/>
                          <a:ea typeface="+mn-ea"/>
                          <a:cs typeface="Times New Roman" pitchFamily="18" charset="0"/>
                        </a:rPr>
                        <a:t>the first term</a:t>
                      </a:r>
                    </a:p>
                  </a:txBody>
                  <a:tcPr marL="68580" marR="68580" marT="0" marB="0" anchor="b">
                    <a:cell3D prstMaterial="dkEdge">
                      <a:bevel prst="artDeco"/>
                      <a:lightRig rig="flood" dir="t"/>
                    </a:cell3D>
                    <a:solidFill>
                      <a:schemeClr val="bg1">
                        <a:lumMod val="50000"/>
                      </a:schemeClr>
                    </a:solidFill>
                  </a:tcPr>
                </a:tc>
                <a:tc>
                  <a:txBody>
                    <a:bodyPr/>
                    <a:lstStyle/>
                    <a:p>
                      <a:pPr marL="0" marR="0" algn="ctr" defTabSz="914400" rtl="0" eaLnBrk="1" latinLnBrk="0" hangingPunct="1">
                        <a:spcBef>
                          <a:spcPts val="0"/>
                        </a:spcBef>
                        <a:spcAft>
                          <a:spcPts val="0"/>
                        </a:spcAft>
                      </a:pPr>
                      <a:r>
                        <a:rPr lang="en-US" sz="1800" b="1" kern="1200" dirty="0">
                          <a:solidFill>
                            <a:schemeClr val="tx1"/>
                          </a:solidFill>
                          <a:effectLst/>
                          <a:latin typeface="Times New Roman" pitchFamily="18" charset="0"/>
                          <a:ea typeface="+mn-ea"/>
                          <a:cs typeface="Times New Roman" pitchFamily="18" charset="0"/>
                        </a:rPr>
                        <a:t>Weight of</a:t>
                      </a:r>
                    </a:p>
                    <a:p>
                      <a:pPr marL="0" marR="0" algn="ctr" defTabSz="914400" rtl="0" eaLnBrk="1" latinLnBrk="0" hangingPunct="1">
                        <a:spcBef>
                          <a:spcPts val="0"/>
                        </a:spcBef>
                        <a:spcAft>
                          <a:spcPts val="0"/>
                        </a:spcAft>
                      </a:pPr>
                      <a:r>
                        <a:rPr lang="en-US" sz="1800" b="1" kern="1200" dirty="0">
                          <a:solidFill>
                            <a:schemeClr val="tx1"/>
                          </a:solidFill>
                          <a:effectLst/>
                          <a:latin typeface="Times New Roman" pitchFamily="18" charset="0"/>
                          <a:ea typeface="+mn-ea"/>
                          <a:cs typeface="Times New Roman" pitchFamily="18" charset="0"/>
                        </a:rPr>
                        <a:t>the second term</a:t>
                      </a:r>
                    </a:p>
                  </a:txBody>
                  <a:tcPr marL="68580" marR="68580" marT="0" marB="0" anchor="b">
                    <a:cell3D prstMaterial="dkEdge">
                      <a:bevel prst="artDeco"/>
                      <a:lightRig rig="flood" dir="t"/>
                    </a:cell3D>
                    <a:solidFill>
                      <a:schemeClr val="bg1">
                        <a:lumMod val="50000"/>
                      </a:schemeClr>
                    </a:solidFill>
                  </a:tcPr>
                </a:tc>
                <a:tc>
                  <a:txBody>
                    <a:bodyPr/>
                    <a:lstStyle/>
                    <a:p>
                      <a:pPr marL="0" marR="0" algn="ctr" defTabSz="914400" rtl="0" eaLnBrk="1" latinLnBrk="0" hangingPunct="1">
                        <a:spcBef>
                          <a:spcPts val="0"/>
                        </a:spcBef>
                        <a:spcAft>
                          <a:spcPts val="0"/>
                        </a:spcAft>
                      </a:pPr>
                      <a:r>
                        <a:rPr lang="en-US" sz="1800" b="1" kern="1200" dirty="0">
                          <a:solidFill>
                            <a:schemeClr val="tx1"/>
                          </a:solidFill>
                          <a:effectLst/>
                          <a:latin typeface="Times New Roman" pitchFamily="18" charset="0"/>
                          <a:ea typeface="+mn-ea"/>
                          <a:cs typeface="Times New Roman" pitchFamily="18" charset="0"/>
                        </a:rPr>
                        <a:t>Weight of</a:t>
                      </a:r>
                    </a:p>
                    <a:p>
                      <a:pPr marL="0" marR="0" algn="ctr" defTabSz="914400" rtl="0" eaLnBrk="1" latinLnBrk="0" hangingPunct="1">
                        <a:spcBef>
                          <a:spcPts val="0"/>
                        </a:spcBef>
                        <a:spcAft>
                          <a:spcPts val="0"/>
                        </a:spcAft>
                      </a:pPr>
                      <a:r>
                        <a:rPr lang="en-US" sz="1800" b="1" kern="1200" dirty="0">
                          <a:solidFill>
                            <a:schemeClr val="tx1"/>
                          </a:solidFill>
                          <a:effectLst/>
                          <a:latin typeface="Times New Roman" pitchFamily="18" charset="0"/>
                          <a:ea typeface="+mn-ea"/>
                          <a:cs typeface="Times New Roman" pitchFamily="18" charset="0"/>
                        </a:rPr>
                        <a:t>the third term</a:t>
                      </a:r>
                    </a:p>
                  </a:txBody>
                  <a:tcPr marL="68580" marR="68580" marT="0" marB="0">
                    <a:cell3D prstMaterial="dkEdge">
                      <a:bevel prst="artDeco"/>
                      <a:lightRig rig="flood" dir="t"/>
                    </a:cell3D>
                    <a:solidFill>
                      <a:schemeClr val="bg1">
                        <a:lumMod val="50000"/>
                      </a:schemeClr>
                    </a:solidFill>
                  </a:tcPr>
                </a:tc>
                <a:tc>
                  <a:txBody>
                    <a:bodyPr/>
                    <a:lstStyle/>
                    <a:p>
                      <a:pPr marL="0" marR="0" algn="ctr" defTabSz="914400" rtl="0" eaLnBrk="1" latinLnBrk="0" hangingPunct="1">
                        <a:spcBef>
                          <a:spcPts val="0"/>
                        </a:spcBef>
                        <a:spcAft>
                          <a:spcPts val="0"/>
                        </a:spcAft>
                      </a:pPr>
                      <a:r>
                        <a:rPr lang="en-US" sz="1800" b="1" kern="1200" dirty="0" smtClean="0">
                          <a:solidFill>
                            <a:schemeClr val="tx1"/>
                          </a:solidFill>
                          <a:effectLst/>
                          <a:latin typeface="Times New Roman" pitchFamily="18" charset="0"/>
                          <a:ea typeface="+mn-ea"/>
                          <a:cs typeface="Times New Roman" pitchFamily="18" charset="0"/>
                        </a:rPr>
                        <a:t>Weight </a:t>
                      </a:r>
                      <a:r>
                        <a:rPr lang="en-US" sz="1800" b="1" kern="1200" dirty="0">
                          <a:solidFill>
                            <a:schemeClr val="tx1"/>
                          </a:solidFill>
                          <a:effectLst/>
                          <a:latin typeface="Times New Roman" pitchFamily="18" charset="0"/>
                          <a:ea typeface="+mn-ea"/>
                          <a:cs typeface="Times New Roman" pitchFamily="18" charset="0"/>
                        </a:rPr>
                        <a:t>of trigram/count</a:t>
                      </a:r>
                    </a:p>
                  </a:txBody>
                  <a:tcPr marL="68580" marR="68580" marT="0" marB="0" anchor="b">
                    <a:cell3D prstMaterial="dkEdge">
                      <a:bevel prst="artDeco"/>
                      <a:lightRig rig="flood" dir="t"/>
                    </a:cell3D>
                    <a:solidFill>
                      <a:schemeClr val="bg1">
                        <a:lumMod val="50000"/>
                      </a:schemeClr>
                    </a:solidFill>
                  </a:tcPr>
                </a:tc>
                <a:tc>
                  <a:txBody>
                    <a:bodyPr/>
                    <a:lstStyle/>
                    <a:p>
                      <a:pPr marL="0" marR="0" algn="ctr" defTabSz="914400" rtl="0" eaLnBrk="1" latinLnBrk="0" hangingPunct="1">
                        <a:spcBef>
                          <a:spcPts val="0"/>
                        </a:spcBef>
                        <a:spcAft>
                          <a:spcPts val="0"/>
                        </a:spcAft>
                      </a:pPr>
                      <a:r>
                        <a:rPr lang="en-US" sz="1800" b="1" kern="1200" dirty="0">
                          <a:solidFill>
                            <a:schemeClr val="tx1"/>
                          </a:solidFill>
                          <a:effectLst/>
                          <a:latin typeface="Times New Roman" pitchFamily="18" charset="0"/>
                          <a:ea typeface="+mn-ea"/>
                          <a:cs typeface="Times New Roman" pitchFamily="18" charset="0"/>
                        </a:rPr>
                        <a:t>Score</a:t>
                      </a:r>
                    </a:p>
                  </a:txBody>
                  <a:tcPr marL="68580" marR="68580" marT="0" marB="0" anchor="b">
                    <a:cell3D prstMaterial="dkEdge">
                      <a:bevel prst="artDeco"/>
                      <a:lightRig rig="flood" dir="t"/>
                    </a:cell3D>
                    <a:solidFill>
                      <a:schemeClr val="bg1">
                        <a:lumMod val="50000"/>
                      </a:schemeClr>
                    </a:solidFill>
                  </a:tcPr>
                </a:tc>
              </a:tr>
              <a:tr h="49530">
                <a:tc>
                  <a:txBody>
                    <a:bodyPr/>
                    <a:lstStyle/>
                    <a:p>
                      <a:pPr marL="0" marR="0" algn="ctr" defTabSz="914400" rtl="1" eaLnBrk="1" latinLnBrk="0" hangingPunct="1">
                        <a:spcBef>
                          <a:spcPts val="0"/>
                        </a:spcBef>
                        <a:spcAft>
                          <a:spcPts val="0"/>
                        </a:spcAft>
                      </a:pPr>
                      <a:r>
                        <a:rPr lang="ar-SA" sz="1800" b="1" kern="1200" dirty="0">
                          <a:solidFill>
                            <a:schemeClr val="tx1"/>
                          </a:solidFill>
                          <a:effectLst/>
                          <a:latin typeface="+mn-lt"/>
                          <a:ea typeface="+mn-ea"/>
                          <a:cs typeface="+mj-cs"/>
                        </a:rPr>
                        <a:t>شخص </a:t>
                      </a:r>
                      <a:endParaRPr lang="en-US" sz="1800" b="1" kern="1200" dirty="0">
                        <a:solidFill>
                          <a:schemeClr val="tx1"/>
                        </a:solidFill>
                        <a:effectLst/>
                        <a:latin typeface="+mn-lt"/>
                        <a:ea typeface="+mn-ea"/>
                        <a:cs typeface="+mj-cs"/>
                      </a:endParaRPr>
                    </a:p>
                  </a:txBody>
                  <a:tcPr marL="68580" marR="68580" marT="0" marB="0" anchor="b">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ar-SA" sz="1800" b="1" kern="1200" dirty="0" smtClean="0">
                          <a:solidFill>
                            <a:schemeClr val="tx1"/>
                          </a:solidFill>
                          <a:effectLst/>
                          <a:latin typeface="+mn-lt"/>
                          <a:ea typeface="+mn-ea"/>
                          <a:cs typeface="+mj-cs"/>
                        </a:rPr>
                        <a:t>حق </a:t>
                      </a:r>
                      <a:endParaRPr lang="en-US" sz="1800" b="1" kern="1200" dirty="0">
                        <a:solidFill>
                          <a:schemeClr val="tx1"/>
                        </a:solidFill>
                        <a:effectLst/>
                        <a:latin typeface="+mn-lt"/>
                        <a:ea typeface="+mn-ea"/>
                        <a:cs typeface="+mj-cs"/>
                      </a:endParaRPr>
                    </a:p>
                  </a:txBody>
                  <a:tcPr marL="68580" marR="68580" marT="0" marB="0" anchor="b">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ar-SA" sz="1800" b="1" kern="1200" dirty="0">
                          <a:solidFill>
                            <a:schemeClr val="tx1"/>
                          </a:solidFill>
                          <a:effectLst/>
                          <a:latin typeface="+mn-lt"/>
                          <a:ea typeface="+mn-ea"/>
                          <a:cs typeface="+mj-cs"/>
                        </a:rPr>
                        <a:t>جمع </a:t>
                      </a:r>
                      <a:endParaRPr lang="en-US" sz="1800" b="1" kern="1200" dirty="0">
                        <a:solidFill>
                          <a:schemeClr val="tx1"/>
                        </a:solidFill>
                        <a:effectLst/>
                        <a:latin typeface="+mn-lt"/>
                        <a:ea typeface="+mn-ea"/>
                        <a:cs typeface="+mj-cs"/>
                      </a:endParaRPr>
                    </a:p>
                  </a:txBody>
                  <a:tcPr marL="68580" marR="68580" marT="0" marB="0" anchor="b">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a:solidFill>
                            <a:schemeClr val="tx1"/>
                          </a:solidFill>
                          <a:effectLst/>
                          <a:latin typeface="+mn-lt"/>
                          <a:ea typeface="+mn-ea"/>
                          <a:cs typeface="+mj-cs"/>
                        </a:rPr>
                        <a:t>40</a:t>
                      </a:r>
                    </a:p>
                  </a:txBody>
                  <a:tcPr marL="68580" marR="68580" marT="0" marB="0">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a:solidFill>
                            <a:schemeClr val="tx1"/>
                          </a:solidFill>
                          <a:effectLst/>
                          <a:latin typeface="+mn-lt"/>
                          <a:ea typeface="+mn-ea"/>
                          <a:cs typeface="+mj-cs"/>
                        </a:rPr>
                        <a:t>29</a:t>
                      </a:r>
                    </a:p>
                  </a:txBody>
                  <a:tcPr marL="68580" marR="68580" marT="0" marB="0">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a:solidFill>
                            <a:schemeClr val="tx1"/>
                          </a:solidFill>
                          <a:effectLst/>
                          <a:latin typeface="+mn-lt"/>
                          <a:ea typeface="+mn-ea"/>
                          <a:cs typeface="+mj-cs"/>
                        </a:rPr>
                        <a:t>22</a:t>
                      </a:r>
                    </a:p>
                  </a:txBody>
                  <a:tcPr marL="68580" marR="68580" marT="0" marB="0">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dirty="0">
                          <a:solidFill>
                            <a:schemeClr val="tx1"/>
                          </a:solidFill>
                          <a:effectLst/>
                          <a:latin typeface="+mn-lt"/>
                          <a:ea typeface="+mn-ea"/>
                          <a:cs typeface="+mj-cs"/>
                        </a:rPr>
                        <a:t>6</a:t>
                      </a:r>
                    </a:p>
                  </a:txBody>
                  <a:tcPr marL="68580" marR="68580" marT="0" marB="0" anchor="b">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a:solidFill>
                            <a:schemeClr val="tx1"/>
                          </a:solidFill>
                          <a:effectLst/>
                          <a:latin typeface="+mn-lt"/>
                          <a:ea typeface="+mn-ea"/>
                          <a:cs typeface="+mj-cs"/>
                        </a:rPr>
                        <a:t>97</a:t>
                      </a:r>
                    </a:p>
                  </a:txBody>
                  <a:tcPr marL="68580" marR="68580" marT="0" marB="0" anchor="b">
                    <a:cell3D prstMaterial="dkEdge">
                      <a:bevel prst="artDeco"/>
                      <a:lightRig rig="flood" dir="t"/>
                    </a:cell3D>
                    <a:solidFill>
                      <a:schemeClr val="bg1">
                        <a:lumMod val="85000"/>
                      </a:schemeClr>
                    </a:solidFill>
                  </a:tcPr>
                </a:tc>
              </a:tr>
              <a:tr h="0">
                <a:tc>
                  <a:txBody>
                    <a:bodyPr/>
                    <a:lstStyle/>
                    <a:p>
                      <a:pPr marL="0" marR="0" algn="ctr" defTabSz="914400" rtl="1" eaLnBrk="1" latinLnBrk="0" hangingPunct="1">
                        <a:spcBef>
                          <a:spcPts val="0"/>
                        </a:spcBef>
                        <a:spcAft>
                          <a:spcPts val="0"/>
                        </a:spcAft>
                      </a:pPr>
                      <a:r>
                        <a:rPr lang="ar-SA" sz="1800" b="1" kern="1200" dirty="0">
                          <a:solidFill>
                            <a:schemeClr val="tx1"/>
                          </a:solidFill>
                          <a:effectLst/>
                          <a:latin typeface="+mn-lt"/>
                          <a:ea typeface="+mn-ea"/>
                          <a:cs typeface="+mj-cs"/>
                        </a:rPr>
                        <a:t>شخص </a:t>
                      </a:r>
                      <a:endParaRPr lang="en-US" sz="1800" b="1" kern="1200" dirty="0">
                        <a:solidFill>
                          <a:schemeClr val="tx1"/>
                        </a:solidFill>
                        <a:effectLst/>
                        <a:latin typeface="+mn-lt"/>
                        <a:ea typeface="+mn-ea"/>
                        <a:cs typeface="+mj-cs"/>
                      </a:endParaRPr>
                    </a:p>
                  </a:txBody>
                  <a:tcPr marL="68580" marR="68580" marT="0" marB="0" anchor="b">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ar-SA" sz="1800" b="1" kern="1200" dirty="0" smtClean="0">
                          <a:solidFill>
                            <a:schemeClr val="tx1"/>
                          </a:solidFill>
                          <a:effectLst/>
                          <a:latin typeface="+mn-lt"/>
                          <a:ea typeface="+mn-ea"/>
                          <a:cs typeface="+mj-cs"/>
                        </a:rPr>
                        <a:t>حق </a:t>
                      </a:r>
                      <a:endParaRPr lang="en-US" sz="1800" b="1" kern="1200" dirty="0">
                        <a:solidFill>
                          <a:schemeClr val="tx1"/>
                        </a:solidFill>
                        <a:effectLst/>
                        <a:latin typeface="+mn-lt"/>
                        <a:ea typeface="+mn-ea"/>
                        <a:cs typeface="+mj-cs"/>
                      </a:endParaRPr>
                    </a:p>
                  </a:txBody>
                  <a:tcPr marL="68580" marR="68580" marT="0" marB="0" anchor="b">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ar-SA" sz="1800" b="1" kern="1200" dirty="0">
                          <a:solidFill>
                            <a:schemeClr val="tx1"/>
                          </a:solidFill>
                          <a:effectLst/>
                          <a:latin typeface="+mn-lt"/>
                          <a:ea typeface="+mn-ea"/>
                          <a:cs typeface="+mj-cs"/>
                        </a:rPr>
                        <a:t>حقق </a:t>
                      </a:r>
                      <a:endParaRPr lang="en-US" sz="1800" b="1" kern="1200" dirty="0">
                        <a:solidFill>
                          <a:schemeClr val="tx1"/>
                        </a:solidFill>
                        <a:effectLst/>
                        <a:latin typeface="+mn-lt"/>
                        <a:ea typeface="+mn-ea"/>
                        <a:cs typeface="+mj-cs"/>
                      </a:endParaRPr>
                    </a:p>
                  </a:txBody>
                  <a:tcPr marL="68580" marR="68580" marT="0" marB="0" anchor="b">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dirty="0">
                          <a:solidFill>
                            <a:schemeClr val="tx1"/>
                          </a:solidFill>
                          <a:effectLst/>
                          <a:latin typeface="+mn-lt"/>
                          <a:ea typeface="+mn-ea"/>
                          <a:cs typeface="+mj-cs"/>
                        </a:rPr>
                        <a:t>40</a:t>
                      </a:r>
                    </a:p>
                  </a:txBody>
                  <a:tcPr marL="68580" marR="68580" marT="0" marB="0">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a:solidFill>
                            <a:schemeClr val="tx1"/>
                          </a:solidFill>
                          <a:effectLst/>
                          <a:latin typeface="+mn-lt"/>
                          <a:ea typeface="+mn-ea"/>
                          <a:cs typeface="+mj-cs"/>
                        </a:rPr>
                        <a:t>29</a:t>
                      </a:r>
                    </a:p>
                  </a:txBody>
                  <a:tcPr marL="68580" marR="68580" marT="0" marB="0">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a:solidFill>
                            <a:schemeClr val="tx1"/>
                          </a:solidFill>
                          <a:effectLst/>
                          <a:latin typeface="+mn-lt"/>
                          <a:ea typeface="+mn-ea"/>
                          <a:cs typeface="+mj-cs"/>
                        </a:rPr>
                        <a:t>24</a:t>
                      </a:r>
                    </a:p>
                  </a:txBody>
                  <a:tcPr marL="68580" marR="68580" marT="0" marB="0">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dirty="0">
                          <a:solidFill>
                            <a:schemeClr val="tx1"/>
                          </a:solidFill>
                          <a:effectLst/>
                          <a:latin typeface="+mn-lt"/>
                          <a:ea typeface="+mn-ea"/>
                          <a:cs typeface="+mj-cs"/>
                        </a:rPr>
                        <a:t>3</a:t>
                      </a:r>
                    </a:p>
                  </a:txBody>
                  <a:tcPr marL="68580" marR="68580" marT="0" marB="0" anchor="b">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a:solidFill>
                            <a:schemeClr val="tx1"/>
                          </a:solidFill>
                          <a:effectLst/>
                          <a:latin typeface="+mn-lt"/>
                          <a:ea typeface="+mn-ea"/>
                          <a:cs typeface="+mj-cs"/>
                        </a:rPr>
                        <a:t>96</a:t>
                      </a:r>
                    </a:p>
                  </a:txBody>
                  <a:tcPr marL="68580" marR="68580" marT="0" marB="0" anchor="b">
                    <a:cell3D prstMaterial="dkEdge">
                      <a:bevel prst="artDeco"/>
                      <a:lightRig rig="flood" dir="t"/>
                    </a:cell3D>
                    <a:solidFill>
                      <a:schemeClr val="bg1">
                        <a:lumMod val="85000"/>
                      </a:schemeClr>
                    </a:solidFill>
                  </a:tcPr>
                </a:tc>
              </a:tr>
              <a:tr h="0">
                <a:tc>
                  <a:txBody>
                    <a:bodyPr/>
                    <a:lstStyle/>
                    <a:p>
                      <a:pPr marL="0" marR="0" algn="ctr" defTabSz="914400" rtl="1" eaLnBrk="1" latinLnBrk="0" hangingPunct="1">
                        <a:spcBef>
                          <a:spcPts val="0"/>
                        </a:spcBef>
                        <a:spcAft>
                          <a:spcPts val="0"/>
                        </a:spcAft>
                      </a:pPr>
                      <a:r>
                        <a:rPr lang="ar-SA" sz="1800" b="1" kern="1200">
                          <a:solidFill>
                            <a:schemeClr val="tx1"/>
                          </a:solidFill>
                          <a:effectLst/>
                          <a:latin typeface="+mn-lt"/>
                          <a:ea typeface="+mn-ea"/>
                          <a:cs typeface="+mj-cs"/>
                        </a:rPr>
                        <a:t>شخص </a:t>
                      </a:r>
                      <a:endParaRPr lang="en-US" sz="1800" b="1" kern="1200">
                        <a:solidFill>
                          <a:schemeClr val="tx1"/>
                        </a:solidFill>
                        <a:effectLst/>
                        <a:latin typeface="+mn-lt"/>
                        <a:ea typeface="+mn-ea"/>
                        <a:cs typeface="+mj-cs"/>
                      </a:endParaRPr>
                    </a:p>
                  </a:txBody>
                  <a:tcPr marL="68580" marR="68580" marT="0" marB="0" anchor="b">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ar-SA" sz="1800" b="1" kern="1200" dirty="0">
                          <a:solidFill>
                            <a:schemeClr val="tx1"/>
                          </a:solidFill>
                          <a:effectLst/>
                          <a:latin typeface="+mn-lt"/>
                          <a:ea typeface="+mn-ea"/>
                          <a:cs typeface="+mj-cs"/>
                        </a:rPr>
                        <a:t>حقق </a:t>
                      </a:r>
                      <a:endParaRPr lang="en-US" sz="1800" b="1" kern="1200" dirty="0">
                        <a:solidFill>
                          <a:schemeClr val="tx1"/>
                        </a:solidFill>
                        <a:effectLst/>
                        <a:latin typeface="+mn-lt"/>
                        <a:ea typeface="+mn-ea"/>
                        <a:cs typeface="+mj-cs"/>
                      </a:endParaRPr>
                    </a:p>
                  </a:txBody>
                  <a:tcPr marL="68580" marR="68580" marT="0" marB="0" anchor="b">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ar-SA" sz="1800" b="1" kern="1200">
                          <a:solidFill>
                            <a:schemeClr val="tx1"/>
                          </a:solidFill>
                          <a:effectLst/>
                          <a:latin typeface="+mn-lt"/>
                          <a:ea typeface="+mn-ea"/>
                          <a:cs typeface="+mj-cs"/>
                        </a:rPr>
                        <a:t>جمع </a:t>
                      </a:r>
                      <a:endParaRPr lang="en-US" sz="1800" b="1" kern="1200">
                        <a:solidFill>
                          <a:schemeClr val="tx1"/>
                        </a:solidFill>
                        <a:effectLst/>
                        <a:latin typeface="+mn-lt"/>
                        <a:ea typeface="+mn-ea"/>
                        <a:cs typeface="+mj-cs"/>
                      </a:endParaRPr>
                    </a:p>
                  </a:txBody>
                  <a:tcPr marL="68580" marR="68580" marT="0" marB="0" anchor="b">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dirty="0">
                          <a:solidFill>
                            <a:schemeClr val="tx1"/>
                          </a:solidFill>
                          <a:effectLst/>
                          <a:latin typeface="+mn-lt"/>
                          <a:ea typeface="+mn-ea"/>
                          <a:cs typeface="+mj-cs"/>
                        </a:rPr>
                        <a:t>40</a:t>
                      </a:r>
                    </a:p>
                  </a:txBody>
                  <a:tcPr marL="68580" marR="68580" marT="0" marB="0">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a:solidFill>
                            <a:schemeClr val="tx1"/>
                          </a:solidFill>
                          <a:effectLst/>
                          <a:latin typeface="+mn-lt"/>
                          <a:ea typeface="+mn-ea"/>
                          <a:cs typeface="+mj-cs"/>
                        </a:rPr>
                        <a:t>24</a:t>
                      </a:r>
                    </a:p>
                  </a:txBody>
                  <a:tcPr marL="68580" marR="68580" marT="0" marB="0">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a:solidFill>
                            <a:schemeClr val="tx1"/>
                          </a:solidFill>
                          <a:effectLst/>
                          <a:latin typeface="+mn-lt"/>
                          <a:ea typeface="+mn-ea"/>
                          <a:cs typeface="+mj-cs"/>
                        </a:rPr>
                        <a:t>22</a:t>
                      </a:r>
                    </a:p>
                  </a:txBody>
                  <a:tcPr marL="68580" marR="68580" marT="0" marB="0">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a:solidFill>
                            <a:schemeClr val="tx1"/>
                          </a:solidFill>
                          <a:effectLst/>
                          <a:latin typeface="+mn-lt"/>
                          <a:ea typeface="+mn-ea"/>
                          <a:cs typeface="+mj-cs"/>
                        </a:rPr>
                        <a:t>6</a:t>
                      </a:r>
                    </a:p>
                  </a:txBody>
                  <a:tcPr marL="68580" marR="68580" marT="0" marB="0" anchor="b">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a:solidFill>
                            <a:schemeClr val="tx1"/>
                          </a:solidFill>
                          <a:effectLst/>
                          <a:latin typeface="+mn-lt"/>
                          <a:ea typeface="+mn-ea"/>
                          <a:cs typeface="+mj-cs"/>
                        </a:rPr>
                        <a:t>92</a:t>
                      </a:r>
                    </a:p>
                  </a:txBody>
                  <a:tcPr marL="68580" marR="68580" marT="0" marB="0" anchor="b">
                    <a:cell3D prstMaterial="dkEdge">
                      <a:bevel prst="artDeco"/>
                      <a:lightRig rig="flood" dir="t"/>
                    </a:cell3D>
                    <a:solidFill>
                      <a:schemeClr val="bg1">
                        <a:lumMod val="85000"/>
                      </a:schemeClr>
                    </a:solidFill>
                  </a:tcPr>
                </a:tc>
              </a:tr>
              <a:tr h="0">
                <a:tc>
                  <a:txBody>
                    <a:bodyPr/>
                    <a:lstStyle/>
                    <a:p>
                      <a:pPr marL="0" marR="0" algn="ctr" defTabSz="914400" rtl="1" eaLnBrk="1" latinLnBrk="0" hangingPunct="1">
                        <a:spcBef>
                          <a:spcPts val="0"/>
                        </a:spcBef>
                        <a:spcAft>
                          <a:spcPts val="0"/>
                        </a:spcAft>
                      </a:pPr>
                      <a:r>
                        <a:rPr lang="ar-SA" sz="1800" b="1" kern="1200">
                          <a:solidFill>
                            <a:schemeClr val="tx1"/>
                          </a:solidFill>
                          <a:effectLst/>
                          <a:latin typeface="+mn-lt"/>
                          <a:ea typeface="+mn-ea"/>
                          <a:cs typeface="+mj-cs"/>
                        </a:rPr>
                        <a:t>شخص </a:t>
                      </a:r>
                      <a:endParaRPr lang="en-US" sz="1800" b="1" kern="1200">
                        <a:solidFill>
                          <a:schemeClr val="tx1"/>
                        </a:solidFill>
                        <a:effectLst/>
                        <a:latin typeface="+mn-lt"/>
                        <a:ea typeface="+mn-ea"/>
                        <a:cs typeface="+mj-cs"/>
                      </a:endParaRPr>
                    </a:p>
                  </a:txBody>
                  <a:tcPr marL="68580" marR="68580" marT="0" marB="0" anchor="b">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ar-SA" sz="1800" b="1" kern="1200" dirty="0" smtClean="0">
                          <a:solidFill>
                            <a:schemeClr val="tx1"/>
                          </a:solidFill>
                          <a:effectLst/>
                          <a:latin typeface="+mn-lt"/>
                          <a:ea typeface="+mn-ea"/>
                          <a:cs typeface="+mj-cs"/>
                        </a:rPr>
                        <a:t>حق </a:t>
                      </a:r>
                      <a:endParaRPr lang="en-US" sz="1800" b="1" kern="1200" dirty="0">
                        <a:solidFill>
                          <a:schemeClr val="tx1"/>
                        </a:solidFill>
                        <a:effectLst/>
                        <a:latin typeface="+mn-lt"/>
                        <a:ea typeface="+mn-ea"/>
                        <a:cs typeface="+mj-cs"/>
                      </a:endParaRPr>
                    </a:p>
                  </a:txBody>
                  <a:tcPr marL="68580" marR="68580" marT="0" marB="0" anchor="b">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ar-SA" sz="1800" b="1" kern="1200" dirty="0">
                          <a:solidFill>
                            <a:schemeClr val="tx1"/>
                          </a:solidFill>
                          <a:effectLst/>
                          <a:latin typeface="+mn-lt"/>
                          <a:ea typeface="+mn-ea"/>
                          <a:cs typeface="+mj-cs"/>
                        </a:rPr>
                        <a:t>علم </a:t>
                      </a:r>
                      <a:endParaRPr lang="en-US" sz="1800" b="1" kern="1200" dirty="0">
                        <a:solidFill>
                          <a:schemeClr val="tx1"/>
                        </a:solidFill>
                        <a:effectLst/>
                        <a:latin typeface="+mn-lt"/>
                        <a:ea typeface="+mn-ea"/>
                        <a:cs typeface="+mj-cs"/>
                      </a:endParaRPr>
                    </a:p>
                  </a:txBody>
                  <a:tcPr marL="68580" marR="68580" marT="0" marB="0" anchor="b">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a:solidFill>
                            <a:schemeClr val="tx1"/>
                          </a:solidFill>
                          <a:effectLst/>
                          <a:latin typeface="+mn-lt"/>
                          <a:ea typeface="+mn-ea"/>
                          <a:cs typeface="+mj-cs"/>
                        </a:rPr>
                        <a:t>40</a:t>
                      </a:r>
                    </a:p>
                  </a:txBody>
                  <a:tcPr marL="68580" marR="68580" marT="0" marB="0">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dirty="0">
                          <a:solidFill>
                            <a:schemeClr val="tx1"/>
                          </a:solidFill>
                          <a:effectLst/>
                          <a:latin typeface="+mn-lt"/>
                          <a:ea typeface="+mn-ea"/>
                          <a:cs typeface="+mj-cs"/>
                        </a:rPr>
                        <a:t>29</a:t>
                      </a:r>
                    </a:p>
                  </a:txBody>
                  <a:tcPr marL="68580" marR="68580" marT="0" marB="0">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a:solidFill>
                            <a:schemeClr val="tx1"/>
                          </a:solidFill>
                          <a:effectLst/>
                          <a:latin typeface="+mn-lt"/>
                          <a:ea typeface="+mn-ea"/>
                          <a:cs typeface="+mj-cs"/>
                        </a:rPr>
                        <a:t>13</a:t>
                      </a:r>
                    </a:p>
                  </a:txBody>
                  <a:tcPr marL="68580" marR="68580" marT="0" marB="0">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a:solidFill>
                            <a:schemeClr val="tx1"/>
                          </a:solidFill>
                          <a:effectLst/>
                          <a:latin typeface="+mn-lt"/>
                          <a:ea typeface="+mn-ea"/>
                          <a:cs typeface="+mj-cs"/>
                        </a:rPr>
                        <a:t>4</a:t>
                      </a:r>
                    </a:p>
                  </a:txBody>
                  <a:tcPr marL="68580" marR="68580" marT="0" marB="0" anchor="b">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a:solidFill>
                            <a:schemeClr val="tx1"/>
                          </a:solidFill>
                          <a:effectLst/>
                          <a:latin typeface="+mn-lt"/>
                          <a:ea typeface="+mn-ea"/>
                          <a:cs typeface="+mj-cs"/>
                        </a:rPr>
                        <a:t>86</a:t>
                      </a:r>
                    </a:p>
                  </a:txBody>
                  <a:tcPr marL="68580" marR="68580" marT="0" marB="0" anchor="b">
                    <a:cell3D prstMaterial="dkEdge">
                      <a:bevel prst="artDeco"/>
                      <a:lightRig rig="flood" dir="t"/>
                    </a:cell3D>
                    <a:solidFill>
                      <a:schemeClr val="bg1">
                        <a:lumMod val="85000"/>
                      </a:schemeClr>
                    </a:solidFill>
                  </a:tcPr>
                </a:tc>
              </a:tr>
              <a:tr h="0">
                <a:tc>
                  <a:txBody>
                    <a:bodyPr/>
                    <a:lstStyle/>
                    <a:p>
                      <a:pPr marL="0" marR="0" algn="ctr" defTabSz="914400" rtl="1" eaLnBrk="1" latinLnBrk="0" hangingPunct="1">
                        <a:spcBef>
                          <a:spcPts val="0"/>
                        </a:spcBef>
                        <a:spcAft>
                          <a:spcPts val="0"/>
                        </a:spcAft>
                      </a:pPr>
                      <a:r>
                        <a:rPr lang="ar-SA" sz="1800" b="1" kern="1200">
                          <a:solidFill>
                            <a:schemeClr val="tx1"/>
                          </a:solidFill>
                          <a:effectLst/>
                          <a:latin typeface="+mn-lt"/>
                          <a:ea typeface="+mn-ea"/>
                          <a:cs typeface="+mj-cs"/>
                        </a:rPr>
                        <a:t>شخص </a:t>
                      </a:r>
                      <a:endParaRPr lang="en-US" sz="1800" b="1" kern="1200">
                        <a:solidFill>
                          <a:schemeClr val="tx1"/>
                        </a:solidFill>
                        <a:effectLst/>
                        <a:latin typeface="+mn-lt"/>
                        <a:ea typeface="+mn-ea"/>
                        <a:cs typeface="+mj-cs"/>
                      </a:endParaRPr>
                    </a:p>
                  </a:txBody>
                  <a:tcPr marL="68580" marR="68580" marT="0" marB="0" anchor="b">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ar-SA" sz="1800" b="1" kern="1200" dirty="0" smtClean="0">
                          <a:solidFill>
                            <a:schemeClr val="tx1"/>
                          </a:solidFill>
                          <a:effectLst/>
                          <a:latin typeface="+mn-lt"/>
                          <a:ea typeface="+mn-ea"/>
                          <a:cs typeface="+mj-cs"/>
                        </a:rPr>
                        <a:t>حق </a:t>
                      </a:r>
                      <a:endParaRPr lang="en-US" sz="1800" b="1" kern="1200" dirty="0">
                        <a:solidFill>
                          <a:schemeClr val="tx1"/>
                        </a:solidFill>
                        <a:effectLst/>
                        <a:latin typeface="+mn-lt"/>
                        <a:ea typeface="+mn-ea"/>
                        <a:cs typeface="+mj-cs"/>
                      </a:endParaRPr>
                    </a:p>
                  </a:txBody>
                  <a:tcPr marL="68580" marR="68580" marT="0" marB="0" anchor="b">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ar-SA" sz="1800" b="1" kern="1200">
                          <a:solidFill>
                            <a:schemeClr val="tx1"/>
                          </a:solidFill>
                          <a:effectLst/>
                          <a:latin typeface="+mn-lt"/>
                          <a:ea typeface="+mn-ea"/>
                          <a:cs typeface="+mj-cs"/>
                        </a:rPr>
                        <a:t>حرة </a:t>
                      </a:r>
                      <a:endParaRPr lang="en-US" sz="1800" b="1" kern="1200">
                        <a:solidFill>
                          <a:schemeClr val="tx1"/>
                        </a:solidFill>
                        <a:effectLst/>
                        <a:latin typeface="+mn-lt"/>
                        <a:ea typeface="+mn-ea"/>
                        <a:cs typeface="+mj-cs"/>
                      </a:endParaRPr>
                    </a:p>
                  </a:txBody>
                  <a:tcPr marL="68580" marR="68580" marT="0" marB="0" anchor="b">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a:solidFill>
                            <a:schemeClr val="tx1"/>
                          </a:solidFill>
                          <a:effectLst/>
                          <a:latin typeface="+mn-lt"/>
                          <a:ea typeface="+mn-ea"/>
                          <a:cs typeface="+mj-cs"/>
                        </a:rPr>
                        <a:t>40</a:t>
                      </a:r>
                    </a:p>
                  </a:txBody>
                  <a:tcPr marL="68580" marR="68580" marT="0" marB="0">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a:solidFill>
                            <a:schemeClr val="tx1"/>
                          </a:solidFill>
                          <a:effectLst/>
                          <a:latin typeface="+mn-lt"/>
                          <a:ea typeface="+mn-ea"/>
                          <a:cs typeface="+mj-cs"/>
                        </a:rPr>
                        <a:t>29</a:t>
                      </a:r>
                    </a:p>
                  </a:txBody>
                  <a:tcPr marL="68580" marR="68580" marT="0" marB="0">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a:solidFill>
                            <a:schemeClr val="tx1"/>
                          </a:solidFill>
                          <a:effectLst/>
                          <a:latin typeface="+mn-lt"/>
                          <a:ea typeface="+mn-ea"/>
                          <a:cs typeface="+mj-cs"/>
                        </a:rPr>
                        <a:t>11</a:t>
                      </a:r>
                    </a:p>
                  </a:txBody>
                  <a:tcPr marL="68580" marR="68580" marT="0" marB="0">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a:solidFill>
                            <a:schemeClr val="tx1"/>
                          </a:solidFill>
                          <a:effectLst/>
                          <a:latin typeface="+mn-lt"/>
                          <a:ea typeface="+mn-ea"/>
                          <a:cs typeface="+mj-cs"/>
                        </a:rPr>
                        <a:t>5</a:t>
                      </a:r>
                    </a:p>
                  </a:txBody>
                  <a:tcPr marL="68580" marR="68580" marT="0" marB="0" anchor="b">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a:solidFill>
                            <a:schemeClr val="tx1"/>
                          </a:solidFill>
                          <a:effectLst/>
                          <a:latin typeface="+mn-lt"/>
                          <a:ea typeface="+mn-ea"/>
                          <a:cs typeface="+mj-cs"/>
                        </a:rPr>
                        <a:t>85</a:t>
                      </a:r>
                    </a:p>
                  </a:txBody>
                  <a:tcPr marL="68580" marR="68580" marT="0" marB="0" anchor="b">
                    <a:cell3D prstMaterial="dkEdge">
                      <a:bevel prst="artDeco"/>
                      <a:lightRig rig="flood" dir="t"/>
                    </a:cell3D>
                    <a:solidFill>
                      <a:schemeClr val="bg1">
                        <a:lumMod val="85000"/>
                      </a:schemeClr>
                    </a:solidFill>
                  </a:tcPr>
                </a:tc>
              </a:tr>
              <a:tr h="0">
                <a:tc>
                  <a:txBody>
                    <a:bodyPr/>
                    <a:lstStyle/>
                    <a:p>
                      <a:pPr marL="0" marR="0" algn="ctr" defTabSz="914400" rtl="1" eaLnBrk="1" latinLnBrk="0" hangingPunct="1">
                        <a:spcBef>
                          <a:spcPts val="0"/>
                        </a:spcBef>
                        <a:spcAft>
                          <a:spcPts val="0"/>
                        </a:spcAft>
                      </a:pPr>
                      <a:r>
                        <a:rPr lang="ar-SA" sz="1800" b="1" kern="1200">
                          <a:solidFill>
                            <a:schemeClr val="tx1"/>
                          </a:solidFill>
                          <a:effectLst/>
                          <a:latin typeface="+mn-lt"/>
                          <a:ea typeface="+mn-ea"/>
                          <a:cs typeface="+mj-cs"/>
                        </a:rPr>
                        <a:t>شخص </a:t>
                      </a:r>
                      <a:endParaRPr lang="en-US" sz="1800" b="1" kern="1200">
                        <a:solidFill>
                          <a:schemeClr val="tx1"/>
                        </a:solidFill>
                        <a:effectLst/>
                        <a:latin typeface="+mn-lt"/>
                        <a:ea typeface="+mn-ea"/>
                        <a:cs typeface="+mj-cs"/>
                      </a:endParaRPr>
                    </a:p>
                  </a:txBody>
                  <a:tcPr marL="68580" marR="68580" marT="0" marB="0" anchor="b">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ar-SA" sz="1800" b="1" kern="1200" dirty="0" smtClean="0">
                          <a:solidFill>
                            <a:schemeClr val="tx1"/>
                          </a:solidFill>
                          <a:effectLst/>
                          <a:latin typeface="+mn-lt"/>
                          <a:ea typeface="+mn-ea"/>
                          <a:cs typeface="+mj-cs"/>
                        </a:rPr>
                        <a:t>حق </a:t>
                      </a:r>
                      <a:endParaRPr lang="en-US" sz="1800" b="1" kern="1200" dirty="0">
                        <a:solidFill>
                          <a:schemeClr val="tx1"/>
                        </a:solidFill>
                        <a:effectLst/>
                        <a:latin typeface="+mn-lt"/>
                        <a:ea typeface="+mn-ea"/>
                        <a:cs typeface="+mj-cs"/>
                      </a:endParaRPr>
                    </a:p>
                  </a:txBody>
                  <a:tcPr marL="68580" marR="68580" marT="0" marB="0" anchor="b">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ar-SA" sz="1800" b="1" kern="1200">
                          <a:solidFill>
                            <a:schemeClr val="tx1"/>
                          </a:solidFill>
                          <a:effectLst/>
                          <a:latin typeface="+mn-lt"/>
                          <a:ea typeface="+mn-ea"/>
                          <a:cs typeface="+mj-cs"/>
                        </a:rPr>
                        <a:t>انس </a:t>
                      </a:r>
                      <a:endParaRPr lang="en-US" sz="1800" b="1" kern="1200">
                        <a:solidFill>
                          <a:schemeClr val="tx1"/>
                        </a:solidFill>
                        <a:effectLst/>
                        <a:latin typeface="+mn-lt"/>
                        <a:ea typeface="+mn-ea"/>
                        <a:cs typeface="+mj-cs"/>
                      </a:endParaRPr>
                    </a:p>
                  </a:txBody>
                  <a:tcPr marL="68580" marR="68580" marT="0" marB="0" anchor="b">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a:solidFill>
                            <a:schemeClr val="tx1"/>
                          </a:solidFill>
                          <a:effectLst/>
                          <a:latin typeface="+mn-lt"/>
                          <a:ea typeface="+mn-ea"/>
                          <a:cs typeface="+mj-cs"/>
                        </a:rPr>
                        <a:t>40</a:t>
                      </a:r>
                    </a:p>
                  </a:txBody>
                  <a:tcPr marL="68580" marR="68580" marT="0" marB="0">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a:solidFill>
                            <a:schemeClr val="tx1"/>
                          </a:solidFill>
                          <a:effectLst/>
                          <a:latin typeface="+mn-lt"/>
                          <a:ea typeface="+mn-ea"/>
                          <a:cs typeface="+mj-cs"/>
                        </a:rPr>
                        <a:t>29</a:t>
                      </a:r>
                    </a:p>
                  </a:txBody>
                  <a:tcPr marL="68580" marR="68580" marT="0" marB="0">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a:solidFill>
                            <a:schemeClr val="tx1"/>
                          </a:solidFill>
                          <a:effectLst/>
                          <a:latin typeface="+mn-lt"/>
                          <a:ea typeface="+mn-ea"/>
                          <a:cs typeface="+mj-cs"/>
                        </a:rPr>
                        <a:t>14</a:t>
                      </a:r>
                    </a:p>
                  </a:txBody>
                  <a:tcPr marL="68580" marR="68580" marT="0" marB="0">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dirty="0">
                          <a:solidFill>
                            <a:schemeClr val="tx1"/>
                          </a:solidFill>
                          <a:effectLst/>
                          <a:latin typeface="+mn-lt"/>
                          <a:ea typeface="+mn-ea"/>
                          <a:cs typeface="+mj-cs"/>
                        </a:rPr>
                        <a:t>2</a:t>
                      </a:r>
                    </a:p>
                  </a:txBody>
                  <a:tcPr marL="68580" marR="68580" marT="0" marB="0" anchor="b">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a:solidFill>
                            <a:schemeClr val="tx1"/>
                          </a:solidFill>
                          <a:effectLst/>
                          <a:latin typeface="+mn-lt"/>
                          <a:ea typeface="+mn-ea"/>
                          <a:cs typeface="+mj-cs"/>
                        </a:rPr>
                        <a:t>85</a:t>
                      </a:r>
                    </a:p>
                  </a:txBody>
                  <a:tcPr marL="68580" marR="68580" marT="0" marB="0" anchor="b">
                    <a:cell3D prstMaterial="dkEdge">
                      <a:bevel prst="artDeco"/>
                      <a:lightRig rig="flood" dir="t"/>
                    </a:cell3D>
                    <a:solidFill>
                      <a:schemeClr val="bg1">
                        <a:lumMod val="85000"/>
                      </a:schemeClr>
                    </a:solidFill>
                  </a:tcPr>
                </a:tc>
              </a:tr>
              <a:tr h="0">
                <a:tc>
                  <a:txBody>
                    <a:bodyPr/>
                    <a:lstStyle/>
                    <a:p>
                      <a:pPr marL="0" marR="0" algn="ctr" defTabSz="914400" rtl="1" eaLnBrk="1" latinLnBrk="0" hangingPunct="1">
                        <a:spcBef>
                          <a:spcPts val="0"/>
                        </a:spcBef>
                        <a:spcAft>
                          <a:spcPts val="0"/>
                        </a:spcAft>
                      </a:pPr>
                      <a:r>
                        <a:rPr lang="ar-SA" sz="1800" b="1" kern="1200">
                          <a:solidFill>
                            <a:schemeClr val="tx1"/>
                          </a:solidFill>
                          <a:effectLst/>
                          <a:latin typeface="+mn-lt"/>
                          <a:ea typeface="+mn-ea"/>
                          <a:cs typeface="+mj-cs"/>
                        </a:rPr>
                        <a:t>شخص </a:t>
                      </a:r>
                      <a:endParaRPr lang="en-US" sz="1800" b="1" kern="1200">
                        <a:solidFill>
                          <a:schemeClr val="tx1"/>
                        </a:solidFill>
                        <a:effectLst/>
                        <a:latin typeface="+mn-lt"/>
                        <a:ea typeface="+mn-ea"/>
                        <a:cs typeface="+mj-cs"/>
                      </a:endParaRPr>
                    </a:p>
                  </a:txBody>
                  <a:tcPr marL="68580" marR="68580" marT="0" marB="0" anchor="b">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ar-SA" sz="1800" b="1" kern="1200" dirty="0" smtClean="0">
                          <a:solidFill>
                            <a:schemeClr val="tx1"/>
                          </a:solidFill>
                          <a:effectLst/>
                          <a:latin typeface="+mn-lt"/>
                          <a:ea typeface="+mn-ea"/>
                          <a:cs typeface="+mj-cs"/>
                        </a:rPr>
                        <a:t>حق </a:t>
                      </a:r>
                      <a:endParaRPr lang="en-US" sz="1800" b="1" kern="1200" dirty="0">
                        <a:solidFill>
                          <a:schemeClr val="tx1"/>
                        </a:solidFill>
                        <a:effectLst/>
                        <a:latin typeface="+mn-lt"/>
                        <a:ea typeface="+mn-ea"/>
                        <a:cs typeface="+mj-cs"/>
                      </a:endParaRPr>
                    </a:p>
                  </a:txBody>
                  <a:tcPr marL="68580" marR="68580" marT="0" marB="0" anchor="b">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ar-SA" sz="1800" b="1" kern="1200">
                          <a:solidFill>
                            <a:schemeClr val="tx1"/>
                          </a:solidFill>
                          <a:effectLst/>
                          <a:latin typeface="+mn-lt"/>
                          <a:ea typeface="+mn-ea"/>
                          <a:cs typeface="+mj-cs"/>
                        </a:rPr>
                        <a:t>عمل </a:t>
                      </a:r>
                      <a:endParaRPr lang="en-US" sz="1800" b="1" kern="1200">
                        <a:solidFill>
                          <a:schemeClr val="tx1"/>
                        </a:solidFill>
                        <a:effectLst/>
                        <a:latin typeface="+mn-lt"/>
                        <a:ea typeface="+mn-ea"/>
                        <a:cs typeface="+mj-cs"/>
                      </a:endParaRPr>
                    </a:p>
                  </a:txBody>
                  <a:tcPr marL="68580" marR="68580" marT="0" marB="0" anchor="b">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dirty="0">
                          <a:solidFill>
                            <a:schemeClr val="tx1"/>
                          </a:solidFill>
                          <a:effectLst/>
                          <a:latin typeface="+mn-lt"/>
                          <a:ea typeface="+mn-ea"/>
                          <a:cs typeface="+mj-cs"/>
                        </a:rPr>
                        <a:t>40</a:t>
                      </a:r>
                    </a:p>
                  </a:txBody>
                  <a:tcPr marL="68580" marR="68580" marT="0" marB="0">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dirty="0">
                          <a:solidFill>
                            <a:schemeClr val="tx1"/>
                          </a:solidFill>
                          <a:effectLst/>
                          <a:latin typeface="+mn-lt"/>
                          <a:ea typeface="+mn-ea"/>
                          <a:cs typeface="+mj-cs"/>
                        </a:rPr>
                        <a:t>29</a:t>
                      </a:r>
                    </a:p>
                  </a:txBody>
                  <a:tcPr marL="68580" marR="68580" marT="0" marB="0">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a:solidFill>
                            <a:schemeClr val="tx1"/>
                          </a:solidFill>
                          <a:effectLst/>
                          <a:latin typeface="+mn-lt"/>
                          <a:ea typeface="+mn-ea"/>
                          <a:cs typeface="+mj-cs"/>
                        </a:rPr>
                        <a:t>10</a:t>
                      </a:r>
                    </a:p>
                  </a:txBody>
                  <a:tcPr marL="68580" marR="68580" marT="0" marB="0">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dirty="0">
                          <a:solidFill>
                            <a:schemeClr val="tx1"/>
                          </a:solidFill>
                          <a:effectLst/>
                          <a:latin typeface="+mn-lt"/>
                          <a:ea typeface="+mn-ea"/>
                          <a:cs typeface="+mj-cs"/>
                        </a:rPr>
                        <a:t>4</a:t>
                      </a:r>
                    </a:p>
                  </a:txBody>
                  <a:tcPr marL="68580" marR="68580" marT="0" marB="0" anchor="b">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a:solidFill>
                            <a:schemeClr val="tx1"/>
                          </a:solidFill>
                          <a:effectLst/>
                          <a:latin typeface="+mn-lt"/>
                          <a:ea typeface="+mn-ea"/>
                          <a:cs typeface="+mj-cs"/>
                        </a:rPr>
                        <a:t>83</a:t>
                      </a:r>
                    </a:p>
                  </a:txBody>
                  <a:tcPr marL="68580" marR="68580" marT="0" marB="0" anchor="b">
                    <a:cell3D prstMaterial="dkEdge">
                      <a:bevel prst="artDeco"/>
                      <a:lightRig rig="flood" dir="t"/>
                    </a:cell3D>
                    <a:solidFill>
                      <a:schemeClr val="bg1">
                        <a:lumMod val="85000"/>
                      </a:schemeClr>
                    </a:solidFill>
                  </a:tcPr>
                </a:tc>
              </a:tr>
              <a:tr h="0">
                <a:tc>
                  <a:txBody>
                    <a:bodyPr/>
                    <a:lstStyle/>
                    <a:p>
                      <a:pPr marL="0" marR="0" algn="ctr" defTabSz="914400" rtl="1" eaLnBrk="1" latinLnBrk="0" hangingPunct="1">
                        <a:spcBef>
                          <a:spcPts val="0"/>
                        </a:spcBef>
                        <a:spcAft>
                          <a:spcPts val="0"/>
                        </a:spcAft>
                      </a:pPr>
                      <a:r>
                        <a:rPr lang="ar-SA" sz="1800" b="1" kern="1200">
                          <a:solidFill>
                            <a:schemeClr val="tx1"/>
                          </a:solidFill>
                          <a:effectLst/>
                          <a:latin typeface="+mn-lt"/>
                          <a:ea typeface="+mn-ea"/>
                          <a:cs typeface="+mj-cs"/>
                        </a:rPr>
                        <a:t>شخص </a:t>
                      </a:r>
                      <a:endParaRPr lang="en-US" sz="1800" b="1" kern="1200">
                        <a:solidFill>
                          <a:schemeClr val="tx1"/>
                        </a:solidFill>
                        <a:effectLst/>
                        <a:latin typeface="+mn-lt"/>
                        <a:ea typeface="+mn-ea"/>
                        <a:cs typeface="+mj-cs"/>
                      </a:endParaRPr>
                    </a:p>
                  </a:txBody>
                  <a:tcPr marL="68580" marR="68580" marT="0" marB="0" anchor="b">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ar-SA" sz="1800" b="1" kern="1200" dirty="0" smtClean="0">
                          <a:solidFill>
                            <a:schemeClr val="tx1"/>
                          </a:solidFill>
                          <a:effectLst/>
                          <a:latin typeface="+mn-lt"/>
                          <a:ea typeface="+mn-ea"/>
                          <a:cs typeface="+mj-cs"/>
                        </a:rPr>
                        <a:t>حق </a:t>
                      </a:r>
                      <a:endParaRPr lang="en-US" sz="1800" b="1" kern="1200" dirty="0">
                        <a:solidFill>
                          <a:schemeClr val="tx1"/>
                        </a:solidFill>
                        <a:effectLst/>
                        <a:latin typeface="+mn-lt"/>
                        <a:ea typeface="+mn-ea"/>
                        <a:cs typeface="+mj-cs"/>
                      </a:endParaRPr>
                    </a:p>
                  </a:txBody>
                  <a:tcPr marL="68580" marR="68580" marT="0" marB="0" anchor="b">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ar-SA" sz="1800" b="1" kern="1200" dirty="0">
                          <a:solidFill>
                            <a:schemeClr val="tx1"/>
                          </a:solidFill>
                          <a:effectLst/>
                          <a:latin typeface="+mn-lt"/>
                          <a:ea typeface="+mn-ea"/>
                          <a:cs typeface="+mj-cs"/>
                        </a:rPr>
                        <a:t>حمي </a:t>
                      </a:r>
                      <a:endParaRPr lang="en-US" sz="1800" b="1" kern="1200" dirty="0">
                        <a:solidFill>
                          <a:schemeClr val="tx1"/>
                        </a:solidFill>
                        <a:effectLst/>
                        <a:latin typeface="+mn-lt"/>
                        <a:ea typeface="+mn-ea"/>
                        <a:cs typeface="+mj-cs"/>
                      </a:endParaRPr>
                    </a:p>
                  </a:txBody>
                  <a:tcPr marL="68580" marR="68580" marT="0" marB="0" anchor="b">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a:solidFill>
                            <a:schemeClr val="tx1"/>
                          </a:solidFill>
                          <a:effectLst/>
                          <a:latin typeface="+mn-lt"/>
                          <a:ea typeface="+mn-ea"/>
                          <a:cs typeface="+mj-cs"/>
                        </a:rPr>
                        <a:t>40</a:t>
                      </a:r>
                    </a:p>
                  </a:txBody>
                  <a:tcPr marL="68580" marR="68580" marT="0" marB="0">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dirty="0">
                          <a:solidFill>
                            <a:schemeClr val="tx1"/>
                          </a:solidFill>
                          <a:effectLst/>
                          <a:latin typeface="+mn-lt"/>
                          <a:ea typeface="+mn-ea"/>
                          <a:cs typeface="+mj-cs"/>
                        </a:rPr>
                        <a:t>29</a:t>
                      </a:r>
                    </a:p>
                  </a:txBody>
                  <a:tcPr marL="68580" marR="68580" marT="0" marB="0">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dirty="0">
                          <a:solidFill>
                            <a:schemeClr val="tx1"/>
                          </a:solidFill>
                          <a:effectLst/>
                          <a:latin typeface="+mn-lt"/>
                          <a:ea typeface="+mn-ea"/>
                          <a:cs typeface="+mj-cs"/>
                        </a:rPr>
                        <a:t>8</a:t>
                      </a:r>
                    </a:p>
                  </a:txBody>
                  <a:tcPr marL="68580" marR="68580" marT="0" marB="0">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dirty="0">
                          <a:solidFill>
                            <a:schemeClr val="tx1"/>
                          </a:solidFill>
                          <a:effectLst/>
                          <a:latin typeface="+mn-lt"/>
                          <a:ea typeface="+mn-ea"/>
                          <a:cs typeface="+mj-cs"/>
                        </a:rPr>
                        <a:t>5</a:t>
                      </a:r>
                    </a:p>
                  </a:txBody>
                  <a:tcPr marL="68580" marR="68580" marT="0" marB="0" anchor="b">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a:solidFill>
                            <a:schemeClr val="tx1"/>
                          </a:solidFill>
                          <a:effectLst/>
                          <a:latin typeface="+mn-lt"/>
                          <a:ea typeface="+mn-ea"/>
                          <a:cs typeface="+mj-cs"/>
                        </a:rPr>
                        <a:t>82</a:t>
                      </a:r>
                    </a:p>
                  </a:txBody>
                  <a:tcPr marL="68580" marR="68580" marT="0" marB="0" anchor="b">
                    <a:cell3D prstMaterial="dkEdge">
                      <a:bevel prst="artDeco"/>
                      <a:lightRig rig="flood" dir="t"/>
                    </a:cell3D>
                    <a:solidFill>
                      <a:schemeClr val="bg1">
                        <a:lumMod val="85000"/>
                      </a:schemeClr>
                    </a:solidFill>
                  </a:tcPr>
                </a:tc>
              </a:tr>
              <a:tr h="0">
                <a:tc>
                  <a:txBody>
                    <a:bodyPr/>
                    <a:lstStyle/>
                    <a:p>
                      <a:pPr marL="0" marR="0" algn="ctr" defTabSz="914400" rtl="1" eaLnBrk="1" latinLnBrk="0" hangingPunct="1">
                        <a:spcBef>
                          <a:spcPts val="0"/>
                        </a:spcBef>
                        <a:spcAft>
                          <a:spcPts val="0"/>
                        </a:spcAft>
                      </a:pPr>
                      <a:r>
                        <a:rPr lang="ar-SA" sz="1800" b="1" kern="1200">
                          <a:solidFill>
                            <a:schemeClr val="tx1"/>
                          </a:solidFill>
                          <a:effectLst/>
                          <a:latin typeface="+mn-lt"/>
                          <a:ea typeface="+mn-ea"/>
                          <a:cs typeface="+mj-cs"/>
                        </a:rPr>
                        <a:t>شخص </a:t>
                      </a:r>
                      <a:endParaRPr lang="en-US" sz="1800" b="1" kern="1200">
                        <a:solidFill>
                          <a:schemeClr val="tx1"/>
                        </a:solidFill>
                        <a:effectLst/>
                        <a:latin typeface="+mn-lt"/>
                        <a:ea typeface="+mn-ea"/>
                        <a:cs typeface="+mj-cs"/>
                      </a:endParaRPr>
                    </a:p>
                  </a:txBody>
                  <a:tcPr marL="68580" marR="68580" marT="0" marB="0" anchor="b">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ar-SA" sz="1800" b="1" kern="1200">
                          <a:solidFill>
                            <a:schemeClr val="tx1"/>
                          </a:solidFill>
                          <a:effectLst/>
                          <a:latin typeface="+mn-lt"/>
                          <a:ea typeface="+mn-ea"/>
                          <a:cs typeface="+mj-cs"/>
                        </a:rPr>
                        <a:t>انس </a:t>
                      </a:r>
                      <a:endParaRPr lang="en-US" sz="1800" b="1" kern="1200">
                        <a:solidFill>
                          <a:schemeClr val="tx1"/>
                        </a:solidFill>
                        <a:effectLst/>
                        <a:latin typeface="+mn-lt"/>
                        <a:ea typeface="+mn-ea"/>
                        <a:cs typeface="+mj-cs"/>
                      </a:endParaRPr>
                    </a:p>
                  </a:txBody>
                  <a:tcPr marL="68580" marR="68580" marT="0" marB="0" anchor="b">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ar-SA" sz="1800" b="1" kern="1200">
                          <a:solidFill>
                            <a:schemeClr val="tx1"/>
                          </a:solidFill>
                          <a:effectLst/>
                          <a:latin typeface="+mn-lt"/>
                          <a:ea typeface="+mn-ea"/>
                          <a:cs typeface="+mj-cs"/>
                        </a:rPr>
                        <a:t>حقق </a:t>
                      </a:r>
                      <a:endParaRPr lang="en-US" sz="1800" b="1" kern="1200">
                        <a:solidFill>
                          <a:schemeClr val="tx1"/>
                        </a:solidFill>
                        <a:effectLst/>
                        <a:latin typeface="+mn-lt"/>
                        <a:ea typeface="+mn-ea"/>
                        <a:cs typeface="+mj-cs"/>
                      </a:endParaRPr>
                    </a:p>
                  </a:txBody>
                  <a:tcPr marL="68580" marR="68580" marT="0" marB="0" anchor="b">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a:solidFill>
                            <a:schemeClr val="tx1"/>
                          </a:solidFill>
                          <a:effectLst/>
                          <a:latin typeface="+mn-lt"/>
                          <a:ea typeface="+mn-ea"/>
                          <a:cs typeface="+mj-cs"/>
                        </a:rPr>
                        <a:t>40</a:t>
                      </a:r>
                    </a:p>
                  </a:txBody>
                  <a:tcPr marL="68580" marR="68580" marT="0" marB="0">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a:solidFill>
                            <a:schemeClr val="tx1"/>
                          </a:solidFill>
                          <a:effectLst/>
                          <a:latin typeface="+mn-lt"/>
                          <a:ea typeface="+mn-ea"/>
                          <a:cs typeface="+mj-cs"/>
                        </a:rPr>
                        <a:t>14</a:t>
                      </a:r>
                    </a:p>
                  </a:txBody>
                  <a:tcPr marL="68580" marR="68580" marT="0" marB="0">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a:solidFill>
                            <a:schemeClr val="tx1"/>
                          </a:solidFill>
                          <a:effectLst/>
                          <a:latin typeface="+mn-lt"/>
                          <a:ea typeface="+mn-ea"/>
                          <a:cs typeface="+mj-cs"/>
                        </a:rPr>
                        <a:t>24</a:t>
                      </a:r>
                    </a:p>
                  </a:txBody>
                  <a:tcPr marL="68580" marR="68580" marT="0" marB="0">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a:solidFill>
                            <a:schemeClr val="tx1"/>
                          </a:solidFill>
                          <a:effectLst/>
                          <a:latin typeface="+mn-lt"/>
                          <a:ea typeface="+mn-ea"/>
                          <a:cs typeface="+mj-cs"/>
                        </a:rPr>
                        <a:t>3</a:t>
                      </a:r>
                    </a:p>
                  </a:txBody>
                  <a:tcPr marL="68580" marR="68580" marT="0" marB="0" anchor="b">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dirty="0">
                          <a:solidFill>
                            <a:schemeClr val="tx1"/>
                          </a:solidFill>
                          <a:effectLst/>
                          <a:latin typeface="+mn-lt"/>
                          <a:ea typeface="+mn-ea"/>
                          <a:cs typeface="+mj-cs"/>
                        </a:rPr>
                        <a:t>81</a:t>
                      </a:r>
                    </a:p>
                  </a:txBody>
                  <a:tcPr marL="68580" marR="68580" marT="0" marB="0" anchor="b">
                    <a:cell3D prstMaterial="dkEdge">
                      <a:bevel prst="artDeco"/>
                      <a:lightRig rig="flood" dir="t"/>
                    </a:cell3D>
                    <a:solidFill>
                      <a:schemeClr val="bg1">
                        <a:lumMod val="85000"/>
                      </a:schemeClr>
                    </a:solidFill>
                  </a:tcPr>
                </a:tc>
              </a:tr>
              <a:tr h="0">
                <a:tc>
                  <a:txBody>
                    <a:bodyPr/>
                    <a:lstStyle/>
                    <a:p>
                      <a:pPr marL="0" marR="0" algn="ctr" defTabSz="914400" rtl="1" eaLnBrk="1" latinLnBrk="0" hangingPunct="1">
                        <a:spcBef>
                          <a:spcPts val="0"/>
                        </a:spcBef>
                        <a:spcAft>
                          <a:spcPts val="0"/>
                        </a:spcAft>
                      </a:pPr>
                      <a:r>
                        <a:rPr lang="ar-SA" sz="1800" b="1" kern="1200">
                          <a:solidFill>
                            <a:schemeClr val="tx1"/>
                          </a:solidFill>
                          <a:effectLst/>
                          <a:latin typeface="+mn-lt"/>
                          <a:ea typeface="+mn-ea"/>
                          <a:cs typeface="+mj-cs"/>
                        </a:rPr>
                        <a:t>شخص </a:t>
                      </a:r>
                      <a:endParaRPr lang="en-US" sz="1800" b="1" kern="1200">
                        <a:solidFill>
                          <a:schemeClr val="tx1"/>
                        </a:solidFill>
                        <a:effectLst/>
                        <a:latin typeface="+mn-lt"/>
                        <a:ea typeface="+mn-ea"/>
                        <a:cs typeface="+mj-cs"/>
                      </a:endParaRPr>
                    </a:p>
                  </a:txBody>
                  <a:tcPr marL="68580" marR="68580" marT="0" marB="0" anchor="b">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ar-SA" sz="1800" b="1" kern="1200">
                          <a:solidFill>
                            <a:schemeClr val="tx1"/>
                          </a:solidFill>
                          <a:effectLst/>
                          <a:latin typeface="+mn-lt"/>
                          <a:ea typeface="+mn-ea"/>
                          <a:cs typeface="+mj-cs"/>
                        </a:rPr>
                        <a:t>لحق </a:t>
                      </a:r>
                      <a:endParaRPr lang="en-US" sz="1800" b="1" kern="1200">
                        <a:solidFill>
                          <a:schemeClr val="tx1"/>
                        </a:solidFill>
                        <a:effectLst/>
                        <a:latin typeface="+mn-lt"/>
                        <a:ea typeface="+mn-ea"/>
                        <a:cs typeface="+mj-cs"/>
                      </a:endParaRPr>
                    </a:p>
                  </a:txBody>
                  <a:tcPr marL="68580" marR="68580" marT="0" marB="0" anchor="b">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ar-SA" sz="1800" b="1" kern="1200" dirty="0">
                          <a:solidFill>
                            <a:schemeClr val="tx1"/>
                          </a:solidFill>
                          <a:effectLst/>
                          <a:latin typeface="+mn-lt"/>
                          <a:ea typeface="+mn-ea"/>
                          <a:cs typeface="+mj-cs"/>
                        </a:rPr>
                        <a:t>دول </a:t>
                      </a:r>
                      <a:endParaRPr lang="en-US" sz="1800" b="1" kern="1200" dirty="0">
                        <a:solidFill>
                          <a:schemeClr val="tx1"/>
                        </a:solidFill>
                        <a:effectLst/>
                        <a:latin typeface="+mn-lt"/>
                        <a:ea typeface="+mn-ea"/>
                        <a:cs typeface="+mj-cs"/>
                      </a:endParaRPr>
                    </a:p>
                  </a:txBody>
                  <a:tcPr marL="68580" marR="68580" marT="0" marB="0" anchor="b">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a:solidFill>
                            <a:schemeClr val="tx1"/>
                          </a:solidFill>
                          <a:effectLst/>
                          <a:latin typeface="+mn-lt"/>
                          <a:ea typeface="+mn-ea"/>
                          <a:cs typeface="+mj-cs"/>
                        </a:rPr>
                        <a:t>40</a:t>
                      </a:r>
                    </a:p>
                  </a:txBody>
                  <a:tcPr marL="68580" marR="68580" marT="0" marB="0">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a:solidFill>
                            <a:schemeClr val="tx1"/>
                          </a:solidFill>
                          <a:effectLst/>
                          <a:latin typeface="+mn-lt"/>
                          <a:ea typeface="+mn-ea"/>
                          <a:cs typeface="+mj-cs"/>
                        </a:rPr>
                        <a:t>29</a:t>
                      </a:r>
                    </a:p>
                  </a:txBody>
                  <a:tcPr marL="68580" marR="68580" marT="0" marB="0">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a:solidFill>
                            <a:schemeClr val="tx1"/>
                          </a:solidFill>
                          <a:effectLst/>
                          <a:latin typeface="+mn-lt"/>
                          <a:ea typeface="+mn-ea"/>
                          <a:cs typeface="+mj-cs"/>
                        </a:rPr>
                        <a:t>9</a:t>
                      </a:r>
                    </a:p>
                  </a:txBody>
                  <a:tcPr marL="68580" marR="68580" marT="0" marB="0">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dirty="0">
                          <a:solidFill>
                            <a:schemeClr val="tx1"/>
                          </a:solidFill>
                          <a:effectLst/>
                          <a:latin typeface="+mn-lt"/>
                          <a:ea typeface="+mn-ea"/>
                          <a:cs typeface="+mj-cs"/>
                        </a:rPr>
                        <a:t>2</a:t>
                      </a:r>
                    </a:p>
                  </a:txBody>
                  <a:tcPr marL="68580" marR="68580" marT="0" marB="0" anchor="b">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dirty="0">
                          <a:solidFill>
                            <a:schemeClr val="tx1"/>
                          </a:solidFill>
                          <a:effectLst/>
                          <a:latin typeface="+mn-lt"/>
                          <a:ea typeface="+mn-ea"/>
                          <a:cs typeface="+mj-cs"/>
                        </a:rPr>
                        <a:t>80</a:t>
                      </a:r>
                    </a:p>
                  </a:txBody>
                  <a:tcPr marL="68580" marR="68580" marT="0" marB="0" anchor="b">
                    <a:cell3D prstMaterial="dkEdge">
                      <a:bevel prst="artDeco"/>
                      <a:lightRig rig="flood" dir="t"/>
                    </a:cell3D>
                    <a:solidFill>
                      <a:schemeClr val="bg1">
                        <a:lumMod val="85000"/>
                      </a:schemeClr>
                    </a:solidFill>
                  </a:tcPr>
                </a:tc>
              </a:tr>
              <a:tr h="0">
                <a:tc>
                  <a:txBody>
                    <a:bodyPr/>
                    <a:lstStyle/>
                    <a:p>
                      <a:pPr marL="0" marR="0" algn="ctr" defTabSz="914400" rtl="1" eaLnBrk="1" latinLnBrk="0" hangingPunct="1">
                        <a:spcBef>
                          <a:spcPts val="0"/>
                        </a:spcBef>
                        <a:spcAft>
                          <a:spcPts val="0"/>
                        </a:spcAft>
                      </a:pPr>
                      <a:r>
                        <a:rPr lang="ar-SA" sz="1800" b="1" kern="1200">
                          <a:solidFill>
                            <a:schemeClr val="tx1"/>
                          </a:solidFill>
                          <a:effectLst/>
                          <a:latin typeface="+mn-lt"/>
                          <a:ea typeface="+mn-ea"/>
                          <a:cs typeface="+mj-cs"/>
                        </a:rPr>
                        <a:t>شخص </a:t>
                      </a:r>
                      <a:endParaRPr lang="en-US" sz="1800" b="1" kern="1200">
                        <a:solidFill>
                          <a:schemeClr val="tx1"/>
                        </a:solidFill>
                        <a:effectLst/>
                        <a:latin typeface="+mn-lt"/>
                        <a:ea typeface="+mn-ea"/>
                        <a:cs typeface="+mj-cs"/>
                      </a:endParaRPr>
                    </a:p>
                  </a:txBody>
                  <a:tcPr marL="68580" marR="68580" marT="0" marB="0" anchor="b">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ar-SA" sz="1800" b="1" kern="1200">
                          <a:solidFill>
                            <a:schemeClr val="tx1"/>
                          </a:solidFill>
                          <a:effectLst/>
                          <a:latin typeface="+mn-lt"/>
                          <a:ea typeface="+mn-ea"/>
                          <a:cs typeface="+mj-cs"/>
                        </a:rPr>
                        <a:t>علم </a:t>
                      </a:r>
                      <a:endParaRPr lang="en-US" sz="1800" b="1" kern="1200">
                        <a:solidFill>
                          <a:schemeClr val="tx1"/>
                        </a:solidFill>
                        <a:effectLst/>
                        <a:latin typeface="+mn-lt"/>
                        <a:ea typeface="+mn-ea"/>
                        <a:cs typeface="+mj-cs"/>
                      </a:endParaRPr>
                    </a:p>
                  </a:txBody>
                  <a:tcPr marL="68580" marR="68580" marT="0" marB="0" anchor="b">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ar-SA" sz="1800" b="1" kern="1200">
                          <a:solidFill>
                            <a:schemeClr val="tx1"/>
                          </a:solidFill>
                          <a:effectLst/>
                          <a:latin typeface="+mn-lt"/>
                          <a:ea typeface="+mn-ea"/>
                          <a:cs typeface="+mj-cs"/>
                        </a:rPr>
                        <a:t>حقق </a:t>
                      </a:r>
                      <a:endParaRPr lang="en-US" sz="1800" b="1" kern="1200">
                        <a:solidFill>
                          <a:schemeClr val="tx1"/>
                        </a:solidFill>
                        <a:effectLst/>
                        <a:latin typeface="+mn-lt"/>
                        <a:ea typeface="+mn-ea"/>
                        <a:cs typeface="+mj-cs"/>
                      </a:endParaRPr>
                    </a:p>
                  </a:txBody>
                  <a:tcPr marL="68580" marR="68580" marT="0" marB="0" anchor="b">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a:solidFill>
                            <a:schemeClr val="tx1"/>
                          </a:solidFill>
                          <a:effectLst/>
                          <a:latin typeface="+mn-lt"/>
                          <a:ea typeface="+mn-ea"/>
                          <a:cs typeface="+mj-cs"/>
                        </a:rPr>
                        <a:t>40</a:t>
                      </a:r>
                    </a:p>
                  </a:txBody>
                  <a:tcPr marL="68580" marR="68580" marT="0" marB="0">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dirty="0">
                          <a:solidFill>
                            <a:schemeClr val="tx1"/>
                          </a:solidFill>
                          <a:effectLst/>
                          <a:latin typeface="+mn-lt"/>
                          <a:ea typeface="+mn-ea"/>
                          <a:cs typeface="+mj-cs"/>
                        </a:rPr>
                        <a:t>13</a:t>
                      </a:r>
                    </a:p>
                  </a:txBody>
                  <a:tcPr marL="68580" marR="68580" marT="0" marB="0">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a:solidFill>
                            <a:schemeClr val="tx1"/>
                          </a:solidFill>
                          <a:effectLst/>
                          <a:latin typeface="+mn-lt"/>
                          <a:ea typeface="+mn-ea"/>
                          <a:cs typeface="+mj-cs"/>
                        </a:rPr>
                        <a:t>24</a:t>
                      </a:r>
                    </a:p>
                  </a:txBody>
                  <a:tcPr marL="68580" marR="68580" marT="0" marB="0">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a:solidFill>
                            <a:schemeClr val="tx1"/>
                          </a:solidFill>
                          <a:effectLst/>
                          <a:latin typeface="+mn-lt"/>
                          <a:ea typeface="+mn-ea"/>
                          <a:cs typeface="+mj-cs"/>
                        </a:rPr>
                        <a:t>2</a:t>
                      </a:r>
                    </a:p>
                  </a:txBody>
                  <a:tcPr marL="68580" marR="68580" marT="0" marB="0" anchor="b">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dirty="0">
                          <a:solidFill>
                            <a:schemeClr val="tx1"/>
                          </a:solidFill>
                          <a:effectLst/>
                          <a:latin typeface="+mn-lt"/>
                          <a:ea typeface="+mn-ea"/>
                          <a:cs typeface="+mj-cs"/>
                        </a:rPr>
                        <a:t>79</a:t>
                      </a:r>
                    </a:p>
                  </a:txBody>
                  <a:tcPr marL="68580" marR="68580" marT="0" marB="0" anchor="b">
                    <a:cell3D prstMaterial="dkEdge">
                      <a:bevel prst="artDeco"/>
                      <a:lightRig rig="flood" dir="t"/>
                    </a:cell3D>
                    <a:solidFill>
                      <a:schemeClr val="bg1">
                        <a:lumMod val="85000"/>
                      </a:schemeClr>
                    </a:solidFill>
                  </a:tcPr>
                </a:tc>
              </a:tr>
              <a:tr h="0">
                <a:tc>
                  <a:txBody>
                    <a:bodyPr/>
                    <a:lstStyle/>
                    <a:p>
                      <a:pPr marL="0" marR="0" algn="ctr" defTabSz="914400" rtl="1" eaLnBrk="1" latinLnBrk="0" hangingPunct="1">
                        <a:spcBef>
                          <a:spcPts val="0"/>
                        </a:spcBef>
                        <a:spcAft>
                          <a:spcPts val="0"/>
                        </a:spcAft>
                      </a:pPr>
                      <a:r>
                        <a:rPr lang="ar-SA" sz="1800" b="1" kern="1200">
                          <a:solidFill>
                            <a:schemeClr val="tx1"/>
                          </a:solidFill>
                          <a:effectLst/>
                          <a:latin typeface="+mn-lt"/>
                          <a:ea typeface="+mn-ea"/>
                          <a:cs typeface="+mj-cs"/>
                        </a:rPr>
                        <a:t>شخص </a:t>
                      </a:r>
                      <a:endParaRPr lang="en-US" sz="1800" b="1" kern="1200">
                        <a:solidFill>
                          <a:schemeClr val="tx1"/>
                        </a:solidFill>
                        <a:effectLst/>
                        <a:latin typeface="+mn-lt"/>
                        <a:ea typeface="+mn-ea"/>
                        <a:cs typeface="+mj-cs"/>
                      </a:endParaRPr>
                    </a:p>
                  </a:txBody>
                  <a:tcPr marL="68580" marR="68580" marT="0" marB="0" anchor="b">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ar-SA" sz="1800" b="1" kern="1200">
                          <a:solidFill>
                            <a:schemeClr val="tx1"/>
                          </a:solidFill>
                          <a:effectLst/>
                          <a:latin typeface="+mn-lt"/>
                          <a:ea typeface="+mn-ea"/>
                          <a:cs typeface="+mj-cs"/>
                        </a:rPr>
                        <a:t>علم </a:t>
                      </a:r>
                      <a:endParaRPr lang="en-US" sz="1800" b="1" kern="1200">
                        <a:solidFill>
                          <a:schemeClr val="tx1"/>
                        </a:solidFill>
                        <a:effectLst/>
                        <a:latin typeface="+mn-lt"/>
                        <a:ea typeface="+mn-ea"/>
                        <a:cs typeface="+mj-cs"/>
                      </a:endParaRPr>
                    </a:p>
                  </a:txBody>
                  <a:tcPr marL="68580" marR="68580" marT="0" marB="0" anchor="b">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ar-SA" sz="1800" b="1" kern="1200" dirty="0">
                          <a:solidFill>
                            <a:schemeClr val="tx1"/>
                          </a:solidFill>
                          <a:effectLst/>
                          <a:latin typeface="+mn-lt"/>
                          <a:ea typeface="+mn-ea"/>
                          <a:cs typeface="+mj-cs"/>
                        </a:rPr>
                        <a:t>جمع </a:t>
                      </a:r>
                      <a:endParaRPr lang="en-US" sz="1800" b="1" kern="1200" dirty="0">
                        <a:solidFill>
                          <a:schemeClr val="tx1"/>
                        </a:solidFill>
                        <a:effectLst/>
                        <a:latin typeface="+mn-lt"/>
                        <a:ea typeface="+mn-ea"/>
                        <a:cs typeface="+mj-cs"/>
                      </a:endParaRPr>
                    </a:p>
                  </a:txBody>
                  <a:tcPr marL="68580" marR="68580" marT="0" marB="0" anchor="b">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dirty="0">
                          <a:solidFill>
                            <a:schemeClr val="tx1"/>
                          </a:solidFill>
                          <a:effectLst/>
                          <a:latin typeface="+mn-lt"/>
                          <a:ea typeface="+mn-ea"/>
                          <a:cs typeface="+mj-cs"/>
                        </a:rPr>
                        <a:t>40</a:t>
                      </a:r>
                    </a:p>
                  </a:txBody>
                  <a:tcPr marL="68580" marR="68580" marT="0" marB="0">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a:solidFill>
                            <a:schemeClr val="tx1"/>
                          </a:solidFill>
                          <a:effectLst/>
                          <a:latin typeface="+mn-lt"/>
                          <a:ea typeface="+mn-ea"/>
                          <a:cs typeface="+mj-cs"/>
                        </a:rPr>
                        <a:t>13</a:t>
                      </a:r>
                    </a:p>
                  </a:txBody>
                  <a:tcPr marL="68580" marR="68580" marT="0" marB="0">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a:solidFill>
                            <a:schemeClr val="tx1"/>
                          </a:solidFill>
                          <a:effectLst/>
                          <a:latin typeface="+mn-lt"/>
                          <a:ea typeface="+mn-ea"/>
                          <a:cs typeface="+mj-cs"/>
                        </a:rPr>
                        <a:t>22</a:t>
                      </a:r>
                    </a:p>
                  </a:txBody>
                  <a:tcPr marL="68580" marR="68580" marT="0" marB="0">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dirty="0">
                          <a:solidFill>
                            <a:schemeClr val="tx1"/>
                          </a:solidFill>
                          <a:effectLst/>
                          <a:latin typeface="+mn-lt"/>
                          <a:ea typeface="+mn-ea"/>
                          <a:cs typeface="+mj-cs"/>
                        </a:rPr>
                        <a:t>4</a:t>
                      </a:r>
                    </a:p>
                  </a:txBody>
                  <a:tcPr marL="68580" marR="68580" marT="0" marB="0" anchor="b">
                    <a:cell3D prstMaterial="dkEdge">
                      <a:bevel prst="artDeco"/>
                      <a:lightRig rig="flood" dir="t"/>
                    </a:cell3D>
                    <a:solidFill>
                      <a:schemeClr val="bg1">
                        <a:lumMod val="85000"/>
                      </a:schemeClr>
                    </a:solidFill>
                  </a:tcPr>
                </a:tc>
                <a:tc>
                  <a:txBody>
                    <a:bodyPr/>
                    <a:lstStyle/>
                    <a:p>
                      <a:pPr marL="0" marR="0" algn="ctr" defTabSz="914400" rtl="1" eaLnBrk="1" latinLnBrk="0" hangingPunct="1">
                        <a:spcBef>
                          <a:spcPts val="0"/>
                        </a:spcBef>
                        <a:spcAft>
                          <a:spcPts val="0"/>
                        </a:spcAft>
                      </a:pPr>
                      <a:r>
                        <a:rPr lang="en-US" sz="1800" b="1" kern="1200" dirty="0">
                          <a:solidFill>
                            <a:schemeClr val="tx1"/>
                          </a:solidFill>
                          <a:effectLst/>
                          <a:latin typeface="+mn-lt"/>
                          <a:ea typeface="+mn-ea"/>
                          <a:cs typeface="+mj-cs"/>
                        </a:rPr>
                        <a:t>79</a:t>
                      </a:r>
                    </a:p>
                  </a:txBody>
                  <a:tcPr marL="68580" marR="68580" marT="0" marB="0" anchor="b">
                    <a:cell3D prstMaterial="dkEdge">
                      <a:bevel prst="artDeco"/>
                      <a:lightRig rig="flood" dir="t"/>
                    </a:cell3D>
                    <a:solidFill>
                      <a:schemeClr val="bg1">
                        <a:lumMod val="85000"/>
                      </a:schemeClr>
                    </a:solidFill>
                  </a:tcPr>
                </a:tc>
              </a:tr>
            </a:tbl>
          </a:graphicData>
        </a:graphic>
      </p:graphicFrame>
    </p:spTree>
    <p:extLst>
      <p:ext uri="{BB962C8B-B14F-4D97-AF65-F5344CB8AC3E}">
        <p14:creationId xmlns:p14="http://schemas.microsoft.com/office/powerpoint/2010/main" val="25333613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ln>
            <a:solidFill>
              <a:schemeClr val="tx1"/>
            </a:solidFill>
          </a:ln>
        </p:spPr>
        <p:txBody>
          <a:bodyPr/>
          <a:lstStyle/>
          <a:p>
            <a:fld id="{93AD2D31-1799-4916-98C7-CAC86B51FA2C}" type="slidenum">
              <a:rPr lang="en-US" smtClean="0">
                <a:solidFill>
                  <a:sysClr val="windowText" lastClr="000000"/>
                </a:solidFill>
              </a:rPr>
              <a:pPr/>
              <a:t>2</a:t>
            </a:fld>
            <a:endParaRPr lang="en-US">
              <a:solidFill>
                <a:sysClr val="windowText" lastClr="000000"/>
              </a:solidFill>
            </a:endParaRPr>
          </a:p>
        </p:txBody>
      </p:sp>
      <p:sp>
        <p:nvSpPr>
          <p:cNvPr id="2" name="Pentagon 1"/>
          <p:cNvSpPr/>
          <p:nvPr/>
        </p:nvSpPr>
        <p:spPr>
          <a:xfrm>
            <a:off x="228600" y="304800"/>
            <a:ext cx="3276600" cy="609600"/>
          </a:xfrm>
          <a:prstGeom prst="homePlate">
            <a:avLst/>
          </a:prstGeom>
          <a:solidFill>
            <a:schemeClr val="accent6">
              <a:lumMod val="75000"/>
            </a:schemeClr>
          </a:solidFill>
          <a:ln>
            <a:solidFill>
              <a:srgbClr val="5C2C0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latin typeface="Times New Roman" pitchFamily="18" charset="0"/>
                <a:cs typeface="Times New Roman" pitchFamily="18" charset="0"/>
              </a:rPr>
              <a:t>Agenda</a:t>
            </a:r>
            <a:endParaRPr lang="en-US" sz="3200" b="1" dirty="0">
              <a:latin typeface="Times New Roman" pitchFamily="18" charset="0"/>
              <a:cs typeface="Times New Roman" pitchFamily="18" charset="0"/>
            </a:endParaRPr>
          </a:p>
        </p:txBody>
      </p:sp>
      <p:sp>
        <p:nvSpPr>
          <p:cNvPr id="3" name="Rectangle 2"/>
          <p:cNvSpPr/>
          <p:nvPr/>
        </p:nvSpPr>
        <p:spPr>
          <a:xfrm>
            <a:off x="685800" y="1752600"/>
            <a:ext cx="4191000" cy="3892861"/>
          </a:xfrm>
          <a:prstGeom prst="rect">
            <a:avLst/>
          </a:prstGeom>
        </p:spPr>
        <p:txBody>
          <a:bodyPr wrap="square">
            <a:spAutoFit/>
          </a:bodyPr>
          <a:lstStyle/>
          <a:p>
            <a:pPr marL="342900" indent="-342900">
              <a:lnSpc>
                <a:spcPct val="150000"/>
              </a:lnSpc>
              <a:buFont typeface="Wingdings" pitchFamily="2" charset="2"/>
              <a:buChar char="Ø"/>
            </a:pPr>
            <a:r>
              <a:rPr lang="en-US" sz="2800" dirty="0" smtClean="0">
                <a:latin typeface="Times New Roman" pitchFamily="18" charset="0"/>
                <a:cs typeface="Times New Roman" pitchFamily="18" charset="0"/>
              </a:rPr>
              <a:t>Introduction</a:t>
            </a:r>
          </a:p>
          <a:p>
            <a:pPr marL="342900" lvl="0" indent="-342900">
              <a:lnSpc>
                <a:spcPct val="150000"/>
              </a:lnSpc>
              <a:buFont typeface="Wingdings" pitchFamily="2" charset="2"/>
              <a:buChar char="Ø"/>
            </a:pPr>
            <a:r>
              <a:rPr lang="en-US" sz="2800" dirty="0">
                <a:latin typeface="Times New Roman" pitchFamily="18" charset="0"/>
                <a:cs typeface="Times New Roman" pitchFamily="18" charset="0"/>
              </a:rPr>
              <a:t>Related Works</a:t>
            </a:r>
          </a:p>
          <a:p>
            <a:pPr marL="342900" indent="-342900">
              <a:lnSpc>
                <a:spcPct val="150000"/>
              </a:lnSpc>
              <a:buFont typeface="Wingdings" pitchFamily="2" charset="2"/>
              <a:buChar char="Ø"/>
            </a:pPr>
            <a:r>
              <a:rPr lang="en-US" sz="2800" dirty="0" smtClean="0">
                <a:latin typeface="Times New Roman" pitchFamily="18" charset="0"/>
                <a:cs typeface="Times New Roman" pitchFamily="18" charset="0"/>
              </a:rPr>
              <a:t>Proposed System</a:t>
            </a:r>
          </a:p>
          <a:p>
            <a:pPr marL="342900" indent="-342900">
              <a:lnSpc>
                <a:spcPct val="150000"/>
              </a:lnSpc>
              <a:buFont typeface="Wingdings" pitchFamily="2" charset="2"/>
              <a:buChar char="Ø"/>
            </a:pPr>
            <a:r>
              <a:rPr lang="en-US" sz="2800" dirty="0">
                <a:latin typeface="Times New Roman" pitchFamily="18" charset="0"/>
                <a:cs typeface="Times New Roman" pitchFamily="18" charset="0"/>
              </a:rPr>
              <a:t>Performance </a:t>
            </a:r>
            <a:r>
              <a:rPr lang="en-US" sz="2800" dirty="0" smtClean="0">
                <a:latin typeface="Times New Roman" pitchFamily="18" charset="0"/>
                <a:cs typeface="Times New Roman" pitchFamily="18" charset="0"/>
              </a:rPr>
              <a:t>Evaluation</a:t>
            </a:r>
          </a:p>
          <a:p>
            <a:pPr marL="342900" indent="-342900">
              <a:lnSpc>
                <a:spcPct val="150000"/>
              </a:lnSpc>
              <a:buFont typeface="Wingdings" pitchFamily="2" charset="2"/>
              <a:buChar char="Ø"/>
            </a:pPr>
            <a:r>
              <a:rPr lang="en-US" sz="2800" dirty="0" smtClean="0">
                <a:latin typeface="Times New Roman" pitchFamily="18" charset="0"/>
                <a:cs typeface="Times New Roman" pitchFamily="18" charset="0"/>
              </a:rPr>
              <a:t>Conclusion</a:t>
            </a:r>
            <a:endParaRPr lang="en-US" sz="2800" dirty="0">
              <a:latin typeface="Times New Roman" pitchFamily="18" charset="0"/>
              <a:cs typeface="Times New Roman" pitchFamily="18" charset="0"/>
            </a:endParaRPr>
          </a:p>
          <a:p>
            <a:pPr marL="342900" indent="-342900">
              <a:lnSpc>
                <a:spcPct val="150000"/>
              </a:lnSpc>
              <a:buFont typeface="Wingdings" pitchFamily="2" charset="2"/>
              <a:buChar char="Ø"/>
            </a:pPr>
            <a:endParaRPr lang="en-US" sz="28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6106353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ln>
            <a:solidFill>
              <a:schemeClr val="tx1"/>
            </a:solidFill>
          </a:ln>
        </p:spPr>
        <p:txBody>
          <a:bodyPr/>
          <a:lstStyle/>
          <a:p>
            <a:fld id="{93AD2D31-1799-4916-98C7-CAC86B51FA2C}" type="slidenum">
              <a:rPr lang="en-US" smtClean="0">
                <a:solidFill>
                  <a:sysClr val="windowText" lastClr="000000"/>
                </a:solidFill>
              </a:rPr>
              <a:pPr/>
              <a:t>20</a:t>
            </a:fld>
            <a:endParaRPr lang="en-US">
              <a:solidFill>
                <a:sysClr val="windowText" lastClr="000000"/>
              </a:solidFill>
            </a:endParaRPr>
          </a:p>
        </p:txBody>
      </p:sp>
      <p:sp>
        <p:nvSpPr>
          <p:cNvPr id="2" name="Pentagon 1"/>
          <p:cNvSpPr/>
          <p:nvPr/>
        </p:nvSpPr>
        <p:spPr>
          <a:xfrm>
            <a:off x="381000" y="533400"/>
            <a:ext cx="3581400" cy="609600"/>
          </a:xfrm>
          <a:prstGeom prst="homePlate">
            <a:avLst/>
          </a:prstGeom>
          <a:solidFill>
            <a:schemeClr val="accent6">
              <a:lumMod val="75000"/>
            </a:schemeClr>
          </a:solidFill>
          <a:ln>
            <a:solidFill>
              <a:srgbClr val="5C2C0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latin typeface="Times New Roman" pitchFamily="18" charset="0"/>
              <a:cs typeface="Times New Roman" pitchFamily="18" charset="0"/>
            </a:endParaRPr>
          </a:p>
          <a:p>
            <a:pPr algn="ctr"/>
            <a:r>
              <a:rPr lang="en-US" sz="3200" b="1" dirty="0" smtClean="0">
                <a:latin typeface="Times New Roman" pitchFamily="18" charset="0"/>
                <a:cs typeface="Times New Roman" pitchFamily="18" charset="0"/>
              </a:rPr>
              <a:t>Proposed </a:t>
            </a:r>
            <a:r>
              <a:rPr lang="en-US" sz="3200" b="1" dirty="0">
                <a:latin typeface="Times New Roman" pitchFamily="18" charset="0"/>
                <a:cs typeface="Times New Roman" pitchFamily="18" charset="0"/>
              </a:rPr>
              <a:t>System</a:t>
            </a:r>
          </a:p>
          <a:p>
            <a:pPr algn="ctr"/>
            <a:endParaRPr lang="en-US" sz="3200" b="1" dirty="0">
              <a:latin typeface="Times New Roman" pitchFamily="18" charset="0"/>
              <a:cs typeface="Times New Roman" pitchFamily="18" charset="0"/>
            </a:endParaRPr>
          </a:p>
        </p:txBody>
      </p:sp>
      <p:sp>
        <p:nvSpPr>
          <p:cNvPr id="5" name="Rectangle 1"/>
          <p:cNvSpPr>
            <a:spLocks noChangeArrowheads="1"/>
          </p:cNvSpPr>
          <p:nvPr/>
        </p:nvSpPr>
        <p:spPr bwMode="auto">
          <a:xfrm>
            <a:off x="762000" y="1307071"/>
            <a:ext cx="5664884"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lang="en-US" sz="2400" dirty="0">
                <a:latin typeface="Times New Roman" pitchFamily="18" charset="0"/>
                <a:cs typeface="Times New Roman" pitchFamily="18" charset="0"/>
              </a:rPr>
              <a:t>Table V. Candidate keywords and their score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169405185"/>
              </p:ext>
            </p:extLst>
          </p:nvPr>
        </p:nvGraphicFramePr>
        <p:xfrm>
          <a:off x="1143000" y="2219869"/>
          <a:ext cx="5638800" cy="3017520"/>
        </p:xfrm>
        <a:graphic>
          <a:graphicData uri="http://schemas.openxmlformats.org/drawingml/2006/table">
            <a:tbl>
              <a:tblPr firstRow="1" firstCol="1" bandRow="1">
                <a:tableStyleId>{5C22544A-7EE6-4342-B048-85BDC9FD1C3A}</a:tableStyleId>
              </a:tblPr>
              <a:tblGrid>
                <a:gridCol w="3199243"/>
                <a:gridCol w="2439557"/>
              </a:tblGrid>
              <a:tr h="676286">
                <a:tc>
                  <a:txBody>
                    <a:bodyPr/>
                    <a:lstStyle/>
                    <a:p>
                      <a:pPr marL="0" marR="0" algn="ctr" defTabSz="914400" rtl="0" eaLnBrk="1" latinLnBrk="0" hangingPunct="1">
                        <a:spcBef>
                          <a:spcPts val="0"/>
                        </a:spcBef>
                        <a:spcAft>
                          <a:spcPts val="0"/>
                        </a:spcAft>
                      </a:pPr>
                      <a:endParaRPr lang="en-US" sz="2400" b="1" kern="1200" dirty="0" smtClean="0">
                        <a:solidFill>
                          <a:schemeClr val="tx1"/>
                        </a:solidFill>
                        <a:effectLst/>
                        <a:latin typeface="Times New Roman" pitchFamily="18" charset="0"/>
                        <a:ea typeface="+mn-ea"/>
                        <a:cs typeface="+mj-cs"/>
                      </a:endParaRPr>
                    </a:p>
                    <a:p>
                      <a:pPr marL="0" marR="0" algn="ctr" defTabSz="914400" rtl="0" eaLnBrk="1" latinLnBrk="0" hangingPunct="1">
                        <a:spcBef>
                          <a:spcPts val="0"/>
                        </a:spcBef>
                        <a:spcAft>
                          <a:spcPts val="0"/>
                        </a:spcAft>
                      </a:pPr>
                      <a:r>
                        <a:rPr lang="en-US" sz="2400" b="1" kern="1200" dirty="0" smtClean="0">
                          <a:solidFill>
                            <a:schemeClr val="tx1"/>
                          </a:solidFill>
                          <a:effectLst/>
                          <a:latin typeface="Times New Roman" pitchFamily="18" charset="0"/>
                          <a:ea typeface="+mn-ea"/>
                          <a:cs typeface="+mj-cs"/>
                        </a:rPr>
                        <a:t>Keyword</a:t>
                      </a:r>
                    </a:p>
                    <a:p>
                      <a:pPr marL="0" marR="0" algn="ctr" defTabSz="914400" rtl="0" eaLnBrk="1" latinLnBrk="0" hangingPunct="1">
                        <a:spcBef>
                          <a:spcPts val="0"/>
                        </a:spcBef>
                        <a:spcAft>
                          <a:spcPts val="0"/>
                        </a:spcAft>
                      </a:pPr>
                      <a:endParaRPr lang="en-US" sz="2400" b="1" kern="1200" dirty="0">
                        <a:solidFill>
                          <a:schemeClr val="tx1"/>
                        </a:solidFill>
                        <a:effectLst/>
                        <a:latin typeface="Times New Roman" pitchFamily="18" charset="0"/>
                        <a:ea typeface="+mn-ea"/>
                        <a:cs typeface="+mj-cs"/>
                      </a:endParaRPr>
                    </a:p>
                  </a:txBody>
                  <a:tcPr marL="68580" marR="68580" marT="0" marB="0" anchor="b">
                    <a:cell3D prstMaterial="dkEdge">
                      <a:bevel prst="artDeco"/>
                      <a:lightRig rig="flood" dir="t"/>
                    </a:cell3D>
                    <a:solidFill>
                      <a:schemeClr val="bg1">
                        <a:lumMod val="50000"/>
                      </a:schemeClr>
                    </a:solidFill>
                  </a:tcPr>
                </a:tc>
                <a:tc>
                  <a:txBody>
                    <a:bodyPr/>
                    <a:lstStyle/>
                    <a:p>
                      <a:pPr marL="0" marR="0" algn="ctr" defTabSz="914400" rtl="0" eaLnBrk="1" latinLnBrk="0" hangingPunct="1">
                        <a:spcBef>
                          <a:spcPts val="0"/>
                        </a:spcBef>
                        <a:spcAft>
                          <a:spcPts val="0"/>
                        </a:spcAft>
                      </a:pPr>
                      <a:r>
                        <a:rPr lang="en-US" sz="2400" b="1" kern="1200" dirty="0" smtClean="0">
                          <a:solidFill>
                            <a:schemeClr val="tx1"/>
                          </a:solidFill>
                          <a:effectLst/>
                          <a:latin typeface="Times New Roman" pitchFamily="18" charset="0"/>
                          <a:ea typeface="+mn-ea"/>
                          <a:cs typeface="+mj-cs"/>
                        </a:rPr>
                        <a:t>Score</a:t>
                      </a:r>
                    </a:p>
                    <a:p>
                      <a:pPr marL="0" marR="0" algn="ctr" defTabSz="914400" rtl="0" eaLnBrk="1" latinLnBrk="0" hangingPunct="1">
                        <a:spcBef>
                          <a:spcPts val="0"/>
                        </a:spcBef>
                        <a:spcAft>
                          <a:spcPts val="0"/>
                        </a:spcAft>
                      </a:pPr>
                      <a:endParaRPr lang="en-US" sz="2400" b="1" kern="1200" dirty="0">
                        <a:solidFill>
                          <a:schemeClr val="tx1"/>
                        </a:solidFill>
                        <a:effectLst/>
                        <a:latin typeface="Times New Roman" pitchFamily="18" charset="0"/>
                        <a:ea typeface="+mn-ea"/>
                        <a:cs typeface="+mj-cs"/>
                      </a:endParaRPr>
                    </a:p>
                  </a:txBody>
                  <a:tcPr marL="68580" marR="68580" marT="0" marB="0" anchor="b">
                    <a:cell3D prstMaterial="dkEdge">
                      <a:bevel prst="artDeco"/>
                      <a:lightRig rig="flood" dir="t"/>
                    </a:cell3D>
                    <a:solidFill>
                      <a:schemeClr val="bg1">
                        <a:lumMod val="50000"/>
                      </a:schemeClr>
                    </a:solidFill>
                  </a:tcPr>
                </a:tc>
              </a:tr>
              <a:tr h="221330">
                <a:tc>
                  <a:txBody>
                    <a:bodyPr/>
                    <a:lstStyle/>
                    <a:p>
                      <a:pPr marL="0" marR="0" algn="r" rtl="1">
                        <a:spcBef>
                          <a:spcPts val="0"/>
                        </a:spcBef>
                        <a:spcAft>
                          <a:spcPts val="0"/>
                        </a:spcAft>
                      </a:pPr>
                      <a:r>
                        <a:rPr lang="ar-SA" sz="1800" b="1" dirty="0">
                          <a:solidFill>
                            <a:srgbClr val="000000"/>
                          </a:solidFill>
                          <a:effectLst/>
                          <a:latin typeface="Calibri"/>
                          <a:ea typeface="Times New Roman"/>
                          <a:cs typeface="+mj-cs"/>
                        </a:rPr>
                        <a:t> شخص   الحق   </a:t>
                      </a:r>
                      <a:r>
                        <a:rPr lang="ar-SA" sz="1800" b="1" dirty="0" smtClean="0">
                          <a:solidFill>
                            <a:srgbClr val="000000"/>
                          </a:solidFill>
                          <a:effectLst/>
                          <a:latin typeface="Calibri"/>
                          <a:ea typeface="Times New Roman"/>
                          <a:cs typeface="+mj-cs"/>
                        </a:rPr>
                        <a:t>الجمع</a:t>
                      </a:r>
                      <a:r>
                        <a:rPr lang="ar-JO" sz="1800" b="1" dirty="0" smtClean="0">
                          <a:solidFill>
                            <a:srgbClr val="000000"/>
                          </a:solidFill>
                          <a:effectLst/>
                          <a:latin typeface="Calibri"/>
                          <a:ea typeface="Times New Roman"/>
                          <a:cs typeface="+mj-cs"/>
                        </a:rPr>
                        <a:t>يات</a:t>
                      </a:r>
                      <a:endParaRPr lang="en-US" sz="1800" b="1" dirty="0">
                        <a:effectLst/>
                        <a:latin typeface="Times New Roman"/>
                        <a:ea typeface="Times New Roman"/>
                        <a:cs typeface="+mj-cs"/>
                      </a:endParaRPr>
                    </a:p>
                  </a:txBody>
                  <a:tcPr marL="68580" marR="68580" marT="0" marB="0" anchor="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a:effectLst/>
                          <a:latin typeface="Century Schoolbook"/>
                          <a:ea typeface="Times New Roman"/>
                          <a:cs typeface="+mj-cs"/>
                        </a:rPr>
                        <a:t>97</a:t>
                      </a:r>
                      <a:endParaRPr lang="en-US" sz="1800" b="1">
                        <a:effectLst/>
                        <a:latin typeface="Times New Roman"/>
                        <a:ea typeface="Times New Roman"/>
                        <a:cs typeface="+mj-cs"/>
                      </a:endParaRPr>
                    </a:p>
                  </a:txBody>
                  <a:tcPr marL="68580" marR="68580" marT="0" marB="0" anchor="b">
                    <a:cell3D prstMaterial="dkEdge">
                      <a:bevel prst="artDeco"/>
                      <a:lightRig rig="flood" dir="t"/>
                    </a:cell3D>
                    <a:solidFill>
                      <a:schemeClr val="bg1">
                        <a:lumMod val="85000"/>
                      </a:schemeClr>
                    </a:solidFill>
                  </a:tcPr>
                </a:tc>
              </a:tr>
              <a:tr h="221330">
                <a:tc>
                  <a:txBody>
                    <a:bodyPr/>
                    <a:lstStyle/>
                    <a:p>
                      <a:pPr marL="0" marR="0" algn="r" rtl="1">
                        <a:spcBef>
                          <a:spcPts val="0"/>
                        </a:spcBef>
                        <a:spcAft>
                          <a:spcPts val="0"/>
                        </a:spcAft>
                      </a:pPr>
                      <a:r>
                        <a:rPr lang="ar-SA" sz="1800" b="1" dirty="0">
                          <a:solidFill>
                            <a:srgbClr val="000000"/>
                          </a:solidFill>
                          <a:effectLst/>
                          <a:latin typeface="Calibri"/>
                          <a:ea typeface="Times New Roman"/>
                          <a:cs typeface="+mj-cs"/>
                        </a:rPr>
                        <a:t>شخص   الحق   الحقوق</a:t>
                      </a:r>
                      <a:endParaRPr lang="en-US" sz="1800" b="1" dirty="0">
                        <a:effectLst/>
                        <a:latin typeface="Times New Roman"/>
                        <a:ea typeface="Times New Roman"/>
                        <a:cs typeface="+mj-cs"/>
                      </a:endParaRPr>
                    </a:p>
                  </a:txBody>
                  <a:tcPr marL="68580" marR="68580" marT="0" marB="0" anchor="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a:effectLst/>
                          <a:latin typeface="Century Schoolbook"/>
                          <a:ea typeface="Times New Roman"/>
                          <a:cs typeface="+mj-cs"/>
                        </a:rPr>
                        <a:t>96</a:t>
                      </a:r>
                      <a:endParaRPr lang="en-US" sz="1800" b="1">
                        <a:effectLst/>
                        <a:latin typeface="Times New Roman"/>
                        <a:ea typeface="Times New Roman"/>
                        <a:cs typeface="+mj-cs"/>
                      </a:endParaRPr>
                    </a:p>
                  </a:txBody>
                  <a:tcPr marL="68580" marR="68580" marT="0" marB="0" anchor="b">
                    <a:cell3D prstMaterial="dkEdge">
                      <a:bevel prst="artDeco"/>
                      <a:lightRig rig="flood" dir="t"/>
                    </a:cell3D>
                    <a:solidFill>
                      <a:schemeClr val="bg1">
                        <a:lumMod val="85000"/>
                      </a:schemeClr>
                    </a:solidFill>
                  </a:tcPr>
                </a:tc>
              </a:tr>
              <a:tr h="221330">
                <a:tc>
                  <a:txBody>
                    <a:bodyPr/>
                    <a:lstStyle/>
                    <a:p>
                      <a:pPr marL="0" marR="0" algn="r" rtl="1">
                        <a:spcBef>
                          <a:spcPts val="0"/>
                        </a:spcBef>
                        <a:spcAft>
                          <a:spcPts val="0"/>
                        </a:spcAft>
                      </a:pPr>
                      <a:r>
                        <a:rPr lang="ar-SA" sz="1800" b="1" dirty="0">
                          <a:solidFill>
                            <a:srgbClr val="000000"/>
                          </a:solidFill>
                          <a:effectLst/>
                          <a:latin typeface="Calibri"/>
                          <a:ea typeface="Times New Roman"/>
                          <a:cs typeface="+mj-cs"/>
                        </a:rPr>
                        <a:t> الشخص   حقوق   الاجتماعي</a:t>
                      </a:r>
                      <a:endParaRPr lang="en-US" sz="1800" b="1" dirty="0">
                        <a:effectLst/>
                        <a:latin typeface="Times New Roman"/>
                        <a:ea typeface="Times New Roman"/>
                        <a:cs typeface="+mj-cs"/>
                      </a:endParaRPr>
                    </a:p>
                  </a:txBody>
                  <a:tcPr marL="68580" marR="68580" marT="0" marB="0" anchor="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a:effectLst/>
                          <a:latin typeface="Century Schoolbook"/>
                          <a:ea typeface="Times New Roman"/>
                          <a:cs typeface="+mj-cs"/>
                        </a:rPr>
                        <a:t>92</a:t>
                      </a:r>
                      <a:endParaRPr lang="en-US" sz="1800" b="1">
                        <a:effectLst/>
                        <a:latin typeface="Times New Roman"/>
                        <a:ea typeface="Times New Roman"/>
                        <a:cs typeface="+mj-cs"/>
                      </a:endParaRPr>
                    </a:p>
                  </a:txBody>
                  <a:tcPr marL="68580" marR="68580" marT="0" marB="0" anchor="b">
                    <a:cell3D prstMaterial="dkEdge">
                      <a:bevel prst="artDeco"/>
                      <a:lightRig rig="flood" dir="t"/>
                    </a:cell3D>
                    <a:solidFill>
                      <a:schemeClr val="bg1">
                        <a:lumMod val="85000"/>
                      </a:schemeClr>
                    </a:solidFill>
                  </a:tcPr>
                </a:tc>
              </a:tr>
              <a:tr h="221330">
                <a:tc>
                  <a:txBody>
                    <a:bodyPr/>
                    <a:lstStyle/>
                    <a:p>
                      <a:pPr marL="0" marR="0" algn="r" rtl="1">
                        <a:spcBef>
                          <a:spcPts val="0"/>
                        </a:spcBef>
                        <a:spcAft>
                          <a:spcPts val="0"/>
                        </a:spcAft>
                      </a:pPr>
                      <a:r>
                        <a:rPr lang="ar-SA" sz="1800" b="1" dirty="0">
                          <a:solidFill>
                            <a:srgbClr val="000000"/>
                          </a:solidFill>
                          <a:effectLst/>
                          <a:latin typeface="Calibri"/>
                          <a:ea typeface="Times New Roman"/>
                          <a:cs typeface="+mj-cs"/>
                        </a:rPr>
                        <a:t> شخص   الحق</a:t>
                      </a:r>
                      <a:endParaRPr lang="en-US" sz="1800" b="1" dirty="0">
                        <a:effectLst/>
                        <a:latin typeface="Times New Roman"/>
                        <a:ea typeface="Times New Roman"/>
                        <a:cs typeface="+mj-cs"/>
                      </a:endParaRPr>
                    </a:p>
                  </a:txBody>
                  <a:tcPr marL="68580" marR="68580" marT="0" marB="0" anchor="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a:effectLst/>
                          <a:latin typeface="Century Schoolbook"/>
                          <a:ea typeface="Times New Roman"/>
                          <a:cs typeface="+mj-cs"/>
                        </a:rPr>
                        <a:t>90</a:t>
                      </a:r>
                      <a:endParaRPr lang="en-US" sz="1800" b="1">
                        <a:effectLst/>
                        <a:latin typeface="Times New Roman"/>
                        <a:ea typeface="Times New Roman"/>
                        <a:cs typeface="+mj-cs"/>
                      </a:endParaRPr>
                    </a:p>
                  </a:txBody>
                  <a:tcPr marL="68580" marR="68580" marT="0" marB="0" anchor="b">
                    <a:cell3D prstMaterial="dkEdge">
                      <a:bevel prst="artDeco"/>
                      <a:lightRig rig="flood" dir="t"/>
                    </a:cell3D>
                    <a:solidFill>
                      <a:schemeClr val="bg1">
                        <a:lumMod val="85000"/>
                      </a:schemeClr>
                    </a:solidFill>
                  </a:tcPr>
                </a:tc>
              </a:tr>
              <a:tr h="221330">
                <a:tc>
                  <a:txBody>
                    <a:bodyPr/>
                    <a:lstStyle/>
                    <a:p>
                      <a:pPr marL="0" marR="0" algn="r" rtl="1">
                        <a:spcBef>
                          <a:spcPts val="0"/>
                        </a:spcBef>
                        <a:spcAft>
                          <a:spcPts val="0"/>
                        </a:spcAft>
                      </a:pPr>
                      <a:r>
                        <a:rPr lang="ar-SA" sz="1800" b="1" dirty="0">
                          <a:solidFill>
                            <a:srgbClr val="000000"/>
                          </a:solidFill>
                          <a:effectLst/>
                          <a:latin typeface="Calibri"/>
                          <a:ea typeface="Times New Roman"/>
                          <a:cs typeface="+mj-cs"/>
                        </a:rPr>
                        <a:t>شخص   الحق   بالتعليم</a:t>
                      </a:r>
                      <a:endParaRPr lang="en-US" sz="1800" b="1" dirty="0">
                        <a:effectLst/>
                        <a:latin typeface="Times New Roman"/>
                        <a:ea typeface="Times New Roman"/>
                        <a:cs typeface="+mj-cs"/>
                      </a:endParaRPr>
                    </a:p>
                  </a:txBody>
                  <a:tcPr marL="68580" marR="68580" marT="0" marB="0" anchor="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dirty="0">
                          <a:effectLst/>
                          <a:latin typeface="Century Schoolbook"/>
                          <a:ea typeface="Times New Roman"/>
                          <a:cs typeface="+mj-cs"/>
                        </a:rPr>
                        <a:t>86</a:t>
                      </a:r>
                      <a:endParaRPr lang="en-US" sz="1800" b="1" dirty="0">
                        <a:effectLst/>
                        <a:latin typeface="Times New Roman"/>
                        <a:ea typeface="Times New Roman"/>
                        <a:cs typeface="+mj-cs"/>
                      </a:endParaRPr>
                    </a:p>
                  </a:txBody>
                  <a:tcPr marL="68580" marR="68580" marT="0" marB="0" anchor="b">
                    <a:cell3D prstMaterial="dkEdge">
                      <a:bevel prst="artDeco"/>
                      <a:lightRig rig="flood" dir="t"/>
                    </a:cell3D>
                    <a:solidFill>
                      <a:schemeClr val="bg1">
                        <a:lumMod val="85000"/>
                      </a:schemeClr>
                    </a:solidFill>
                  </a:tcPr>
                </a:tc>
              </a:tr>
              <a:tr h="221330">
                <a:tc>
                  <a:txBody>
                    <a:bodyPr/>
                    <a:lstStyle/>
                    <a:p>
                      <a:pPr marL="0" marR="0" algn="r" rtl="1">
                        <a:spcBef>
                          <a:spcPts val="0"/>
                        </a:spcBef>
                        <a:spcAft>
                          <a:spcPts val="0"/>
                        </a:spcAft>
                      </a:pPr>
                      <a:r>
                        <a:rPr lang="ar-SA" sz="1800" b="1" dirty="0">
                          <a:solidFill>
                            <a:srgbClr val="000000"/>
                          </a:solidFill>
                          <a:effectLst/>
                          <a:latin typeface="Calibri"/>
                          <a:ea typeface="Times New Roman"/>
                          <a:cs typeface="+mj-cs"/>
                        </a:rPr>
                        <a:t>شخص   الحق   والحرية</a:t>
                      </a:r>
                      <a:endParaRPr lang="en-US" sz="1800" b="1" dirty="0">
                        <a:effectLst/>
                        <a:latin typeface="Times New Roman"/>
                        <a:ea typeface="Times New Roman"/>
                        <a:cs typeface="+mj-cs"/>
                      </a:endParaRPr>
                    </a:p>
                  </a:txBody>
                  <a:tcPr marL="68580" marR="68580" marT="0" marB="0" anchor="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dirty="0">
                          <a:effectLst/>
                          <a:latin typeface="Century Schoolbook"/>
                          <a:ea typeface="Times New Roman"/>
                          <a:cs typeface="+mj-cs"/>
                        </a:rPr>
                        <a:t>85</a:t>
                      </a:r>
                      <a:endParaRPr lang="en-US" sz="1800" b="1" dirty="0">
                        <a:effectLst/>
                        <a:latin typeface="Times New Roman"/>
                        <a:ea typeface="Times New Roman"/>
                        <a:cs typeface="+mj-cs"/>
                      </a:endParaRPr>
                    </a:p>
                  </a:txBody>
                  <a:tcPr marL="68580" marR="68580" marT="0" marB="0" anchor="b">
                    <a:cell3D prstMaterial="dkEdge">
                      <a:bevel prst="artDeco"/>
                      <a:lightRig rig="flood" dir="t"/>
                    </a:cell3D>
                    <a:solidFill>
                      <a:schemeClr val="bg1">
                        <a:lumMod val="85000"/>
                      </a:schemeClr>
                    </a:solidFill>
                  </a:tcPr>
                </a:tc>
              </a:tr>
              <a:tr h="221330">
                <a:tc>
                  <a:txBody>
                    <a:bodyPr/>
                    <a:lstStyle/>
                    <a:p>
                      <a:pPr marL="0" marR="0" algn="r" rtl="1">
                        <a:spcBef>
                          <a:spcPts val="0"/>
                        </a:spcBef>
                        <a:spcAft>
                          <a:spcPts val="0"/>
                        </a:spcAft>
                      </a:pPr>
                      <a:r>
                        <a:rPr lang="ar-SA" sz="1800" b="1" dirty="0">
                          <a:solidFill>
                            <a:srgbClr val="000000"/>
                          </a:solidFill>
                          <a:effectLst/>
                          <a:latin typeface="Calibri"/>
                          <a:ea typeface="Times New Roman"/>
                          <a:cs typeface="+mj-cs"/>
                        </a:rPr>
                        <a:t>إنسان   الحق   بشخصيته</a:t>
                      </a:r>
                      <a:endParaRPr lang="en-US" sz="1800" b="1" dirty="0">
                        <a:effectLst/>
                        <a:latin typeface="Times New Roman"/>
                        <a:ea typeface="Times New Roman"/>
                        <a:cs typeface="+mj-cs"/>
                      </a:endParaRPr>
                    </a:p>
                  </a:txBody>
                  <a:tcPr marL="68580" marR="68580" marT="0" marB="0" anchor="b">
                    <a:cell3D prstMaterial="dkEdge">
                      <a:bevel prst="artDeco"/>
                      <a:lightRig rig="flood" dir="t"/>
                    </a:cell3D>
                    <a:solidFill>
                      <a:schemeClr val="bg1">
                        <a:lumMod val="85000"/>
                      </a:schemeClr>
                    </a:solidFill>
                  </a:tcPr>
                </a:tc>
                <a:tc>
                  <a:txBody>
                    <a:bodyPr/>
                    <a:lstStyle/>
                    <a:p>
                      <a:pPr marL="0" marR="0" algn="ctr">
                        <a:spcBef>
                          <a:spcPts val="0"/>
                        </a:spcBef>
                        <a:spcAft>
                          <a:spcPts val="0"/>
                        </a:spcAft>
                      </a:pPr>
                      <a:r>
                        <a:rPr lang="en-US" sz="1800" b="1" dirty="0">
                          <a:effectLst/>
                          <a:latin typeface="Century Schoolbook"/>
                          <a:ea typeface="Times New Roman"/>
                          <a:cs typeface="+mj-cs"/>
                        </a:rPr>
                        <a:t>85</a:t>
                      </a:r>
                      <a:endParaRPr lang="en-US" sz="1800" b="1" dirty="0">
                        <a:effectLst/>
                        <a:latin typeface="Times New Roman"/>
                        <a:ea typeface="Times New Roman"/>
                        <a:cs typeface="+mj-cs"/>
                      </a:endParaRPr>
                    </a:p>
                  </a:txBody>
                  <a:tcPr marL="68580" marR="68580" marT="0" marB="0" anchor="b">
                    <a:cell3D prstMaterial="dkEdge">
                      <a:bevel prst="artDeco"/>
                      <a:lightRig rig="flood" dir="t"/>
                    </a:cell3D>
                    <a:solidFill>
                      <a:schemeClr val="bg1">
                        <a:lumMod val="85000"/>
                      </a:schemeClr>
                    </a:solidFill>
                  </a:tcPr>
                </a:tc>
              </a:tr>
            </a:tbl>
          </a:graphicData>
        </a:graphic>
      </p:graphicFrame>
    </p:spTree>
    <p:extLst>
      <p:ext uri="{BB962C8B-B14F-4D97-AF65-F5344CB8AC3E}">
        <p14:creationId xmlns:p14="http://schemas.microsoft.com/office/powerpoint/2010/main" val="28226964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ln>
            <a:solidFill>
              <a:schemeClr val="tx1"/>
            </a:solidFill>
          </a:ln>
        </p:spPr>
        <p:txBody>
          <a:bodyPr/>
          <a:lstStyle/>
          <a:p>
            <a:fld id="{93AD2D31-1799-4916-98C7-CAC86B51FA2C}" type="slidenum">
              <a:rPr lang="en-US" smtClean="0">
                <a:solidFill>
                  <a:sysClr val="windowText" lastClr="000000"/>
                </a:solidFill>
              </a:rPr>
              <a:pPr/>
              <a:t>21</a:t>
            </a:fld>
            <a:endParaRPr lang="en-US">
              <a:solidFill>
                <a:sysClr val="windowText" lastClr="000000"/>
              </a:solidFill>
            </a:endParaRPr>
          </a:p>
        </p:txBody>
      </p:sp>
      <p:sp>
        <p:nvSpPr>
          <p:cNvPr id="2" name="Pentagon 1"/>
          <p:cNvSpPr/>
          <p:nvPr/>
        </p:nvSpPr>
        <p:spPr>
          <a:xfrm>
            <a:off x="381000" y="533400"/>
            <a:ext cx="4343400" cy="609600"/>
          </a:xfrm>
          <a:prstGeom prst="homePlate">
            <a:avLst/>
          </a:prstGeom>
          <a:solidFill>
            <a:schemeClr val="accent6">
              <a:lumMod val="75000"/>
            </a:schemeClr>
          </a:solidFill>
          <a:ln>
            <a:solidFill>
              <a:srgbClr val="5C2C0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latin typeface="Times New Roman" pitchFamily="18" charset="0"/>
              <a:cs typeface="Times New Roman" pitchFamily="18" charset="0"/>
            </a:endParaRPr>
          </a:p>
          <a:p>
            <a:r>
              <a:rPr lang="en-US" sz="3200" dirty="0">
                <a:latin typeface="Times New Roman" pitchFamily="18" charset="0"/>
                <a:cs typeface="Times New Roman" pitchFamily="18" charset="0"/>
              </a:rPr>
              <a:t>Performance Evaluation</a:t>
            </a:r>
          </a:p>
          <a:p>
            <a:pPr algn="ctr"/>
            <a:endParaRPr lang="en-US" sz="3200" b="1" dirty="0">
              <a:latin typeface="Times New Roman" pitchFamily="18" charset="0"/>
              <a:cs typeface="Times New Roman" pitchFamily="18" charset="0"/>
            </a:endParaRPr>
          </a:p>
        </p:txBody>
      </p:sp>
      <p:sp>
        <p:nvSpPr>
          <p:cNvPr id="7" name="Rectangle 6"/>
          <p:cNvSpPr/>
          <p:nvPr/>
        </p:nvSpPr>
        <p:spPr>
          <a:xfrm>
            <a:off x="381000" y="1146512"/>
            <a:ext cx="7848600" cy="4401205"/>
          </a:xfrm>
          <a:prstGeom prst="rect">
            <a:avLst/>
          </a:prstGeom>
        </p:spPr>
        <p:txBody>
          <a:bodyPr wrap="square">
            <a:spAutoFit/>
          </a:bodyPr>
          <a:lstStyle/>
          <a:p>
            <a:pPr marL="457200" indent="-457200">
              <a:buFont typeface="Wingdings" pitchFamily="2" charset="2"/>
              <a:buChar char="Ø"/>
            </a:pPr>
            <a:r>
              <a:rPr lang="en-US" sz="2800" dirty="0">
                <a:latin typeface="Times New Roman" pitchFamily="18" charset="0"/>
                <a:cs typeface="Times New Roman" pitchFamily="18" charset="0"/>
              </a:rPr>
              <a:t>The experiments </a:t>
            </a:r>
            <a:r>
              <a:rPr lang="en-US" sz="2800" dirty="0" smtClean="0">
                <a:latin typeface="Times New Roman" pitchFamily="18" charset="0"/>
                <a:cs typeface="Times New Roman" pitchFamily="18" charset="0"/>
              </a:rPr>
              <a:t>divided </a:t>
            </a:r>
            <a:r>
              <a:rPr lang="en-US" sz="2800" dirty="0">
                <a:latin typeface="Times New Roman" pitchFamily="18" charset="0"/>
                <a:cs typeface="Times New Roman" pitchFamily="18" charset="0"/>
              </a:rPr>
              <a:t>into three groups; in each group we </a:t>
            </a:r>
            <a:r>
              <a:rPr lang="en-US" sz="2800" dirty="0" smtClean="0">
                <a:latin typeface="Times New Roman" pitchFamily="18" charset="0"/>
                <a:cs typeface="Times New Roman" pitchFamily="18" charset="0"/>
              </a:rPr>
              <a:t>considered </a:t>
            </a:r>
            <a:r>
              <a:rPr lang="en-US" sz="2800" dirty="0">
                <a:latin typeface="Times New Roman" pitchFamily="18" charset="0"/>
                <a:cs typeface="Times New Roman" pitchFamily="18" charset="0"/>
              </a:rPr>
              <a:t>different number of keywords. The number of keywords in the first group will be 5, in the second group 10 and finally 15 keywords in the last </a:t>
            </a:r>
            <a:r>
              <a:rPr lang="en-US" sz="2800" dirty="0" smtClean="0">
                <a:latin typeface="Times New Roman" pitchFamily="18" charset="0"/>
                <a:cs typeface="Times New Roman" pitchFamily="18" charset="0"/>
              </a:rPr>
              <a:t>group</a:t>
            </a:r>
            <a:endParaRPr lang="en-US" sz="2800" dirty="0">
              <a:latin typeface="Times New Roman" pitchFamily="18" charset="0"/>
              <a:cs typeface="Times New Roman" pitchFamily="18" charset="0"/>
            </a:endParaRPr>
          </a:p>
          <a:p>
            <a:pPr marL="457200" indent="-457200">
              <a:buFont typeface="Wingdings" pitchFamily="2" charset="2"/>
              <a:buChar char="Ø"/>
            </a:pPr>
            <a:endParaRPr lang="en-US" sz="2800" dirty="0" smtClean="0">
              <a:latin typeface="Times New Roman" pitchFamily="18" charset="0"/>
              <a:cs typeface="Times New Roman" pitchFamily="18" charset="0"/>
            </a:endParaRPr>
          </a:p>
          <a:p>
            <a:pPr marL="457200" indent="-457200">
              <a:buFont typeface="Wingdings" pitchFamily="2" charset="2"/>
              <a:buChar char="Ø"/>
            </a:pPr>
            <a:endParaRPr lang="en-US" sz="2800" dirty="0" smtClean="0">
              <a:latin typeface="Times New Roman" pitchFamily="18" charset="0"/>
              <a:cs typeface="Times New Roman" pitchFamily="18" charset="0"/>
            </a:endParaRPr>
          </a:p>
          <a:p>
            <a:pPr marL="457200" indent="-457200">
              <a:buFont typeface="Wingdings" pitchFamily="2" charset="2"/>
              <a:buChar char="Ø"/>
            </a:pPr>
            <a:r>
              <a:rPr lang="en-US" sz="2800" dirty="0" smtClean="0">
                <a:latin typeface="Times New Roman" pitchFamily="18" charset="0"/>
                <a:cs typeface="Times New Roman" pitchFamily="18" charset="0"/>
              </a:rPr>
              <a:t>The results of applying the new approach on  three documents will be displayed </a:t>
            </a:r>
            <a:r>
              <a:rPr lang="en-US" sz="2800" dirty="0">
                <a:latin typeface="Times New Roman" pitchFamily="18" charset="0"/>
                <a:cs typeface="Times New Roman" pitchFamily="18" charset="0"/>
              </a:rPr>
              <a:t>in Table VIII display the results</a:t>
            </a:r>
            <a:r>
              <a:rPr lang="en-US" sz="2800" dirty="0" smtClean="0">
                <a:latin typeface="Times New Roman" pitchFamily="18" charset="0"/>
                <a:cs typeface="Times New Roman" pitchFamily="18" charset="0"/>
              </a:rPr>
              <a:t>.</a:t>
            </a:r>
            <a:endParaRPr lang="en-US" altLang="zh-CN" sz="2800" dirty="0">
              <a:latin typeface="Times New Roman" pitchFamily="18" charset="0"/>
              <a:cs typeface="Times New Roman" pitchFamily="18" charset="0"/>
            </a:endParaRPr>
          </a:p>
        </p:txBody>
      </p:sp>
    </p:spTree>
    <p:extLst>
      <p:ext uri="{BB962C8B-B14F-4D97-AF65-F5344CB8AC3E}">
        <p14:creationId xmlns:p14="http://schemas.microsoft.com/office/powerpoint/2010/main" val="5816882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ln>
            <a:solidFill>
              <a:schemeClr val="tx1"/>
            </a:solidFill>
          </a:ln>
        </p:spPr>
        <p:txBody>
          <a:bodyPr/>
          <a:lstStyle/>
          <a:p>
            <a:fld id="{93AD2D31-1799-4916-98C7-CAC86B51FA2C}" type="slidenum">
              <a:rPr lang="en-US" smtClean="0">
                <a:solidFill>
                  <a:sysClr val="windowText" lastClr="000000"/>
                </a:solidFill>
              </a:rPr>
              <a:pPr/>
              <a:t>22</a:t>
            </a:fld>
            <a:endParaRPr lang="en-US">
              <a:solidFill>
                <a:sysClr val="windowText" lastClr="000000"/>
              </a:solidFill>
            </a:endParaRPr>
          </a:p>
        </p:txBody>
      </p:sp>
      <p:sp>
        <p:nvSpPr>
          <p:cNvPr id="2" name="Pentagon 1"/>
          <p:cNvSpPr/>
          <p:nvPr/>
        </p:nvSpPr>
        <p:spPr>
          <a:xfrm>
            <a:off x="381000" y="533400"/>
            <a:ext cx="4343400" cy="609600"/>
          </a:xfrm>
          <a:prstGeom prst="homePlate">
            <a:avLst/>
          </a:prstGeom>
          <a:solidFill>
            <a:schemeClr val="accent6">
              <a:lumMod val="75000"/>
            </a:schemeClr>
          </a:solidFill>
          <a:ln>
            <a:solidFill>
              <a:srgbClr val="5C2C0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latin typeface="Times New Roman" pitchFamily="18" charset="0"/>
              <a:cs typeface="Times New Roman" pitchFamily="18" charset="0"/>
            </a:endParaRPr>
          </a:p>
          <a:p>
            <a:r>
              <a:rPr lang="en-US" sz="3200" dirty="0">
                <a:latin typeface="Times New Roman" pitchFamily="18" charset="0"/>
                <a:cs typeface="Times New Roman" pitchFamily="18" charset="0"/>
              </a:rPr>
              <a:t>Performance Evaluation</a:t>
            </a:r>
          </a:p>
          <a:p>
            <a:pPr algn="ctr"/>
            <a:endParaRPr lang="en-US" sz="3200" b="1" dirty="0">
              <a:latin typeface="Times New Roman" pitchFamily="18" charset="0"/>
              <a:cs typeface="Times New Roman" pitchFamily="18" charset="0"/>
            </a:endParaRPr>
          </a:p>
        </p:txBody>
      </p:sp>
      <p:sp>
        <p:nvSpPr>
          <p:cNvPr id="5" name="Rectangle 1"/>
          <p:cNvSpPr>
            <a:spLocks noChangeArrowheads="1"/>
          </p:cNvSpPr>
          <p:nvPr/>
        </p:nvSpPr>
        <p:spPr bwMode="auto">
          <a:xfrm>
            <a:off x="228600" y="1237833"/>
            <a:ext cx="8229600" cy="2800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457200" indent="-457200">
              <a:buFont typeface="Wingdings" pitchFamily="2" charset="2"/>
              <a:buChar char="Ø"/>
            </a:pPr>
            <a:r>
              <a:rPr lang="en-US" sz="3200" dirty="0" smtClean="0">
                <a:latin typeface="Times New Roman" pitchFamily="18" charset="0"/>
                <a:cs typeface="Times New Roman" pitchFamily="18" charset="0"/>
              </a:rPr>
              <a:t>The title of the three documents:</a:t>
            </a:r>
            <a:endParaRPr lang="en-US" sz="3200" dirty="0">
              <a:latin typeface="Times New Roman" pitchFamily="18" charset="0"/>
              <a:cs typeface="Times New Roman" pitchFamily="18" charset="0"/>
            </a:endParaRPr>
          </a:p>
          <a:p>
            <a:pPr marL="285750" indent="-285750">
              <a:buFont typeface="Wingdings" pitchFamily="2" charset="2"/>
              <a:buChar char="§"/>
            </a:pPr>
            <a:r>
              <a:rPr lang="ar-SA" sz="2400" dirty="0" smtClean="0"/>
              <a:t> </a:t>
            </a:r>
            <a:r>
              <a:rPr lang="ar-SA" sz="2400" dirty="0"/>
              <a:t>الإعلان العالمي لحقوق الإنسان</a:t>
            </a:r>
            <a:endParaRPr lang="en-US" sz="2400" dirty="0"/>
          </a:p>
          <a:p>
            <a:pPr marL="285750" indent="-285750">
              <a:buFont typeface="Wingdings" pitchFamily="2" charset="2"/>
              <a:buChar char="§"/>
            </a:pPr>
            <a:r>
              <a:rPr lang="ar-SA" sz="2400" dirty="0"/>
              <a:t>المؤتمر الوطني الأردني</a:t>
            </a:r>
            <a:endParaRPr lang="en-US" sz="2400" dirty="0"/>
          </a:p>
          <a:p>
            <a:pPr marL="285750" indent="-285750">
              <a:buFont typeface="Wingdings" pitchFamily="2" charset="2"/>
              <a:buChar char="§"/>
            </a:pPr>
            <a:r>
              <a:rPr lang="ar-JO" sz="2400" dirty="0"/>
              <a:t>العنف لدى طلاب جامعة ال البيت</a:t>
            </a:r>
            <a:endParaRPr lang="en-US" sz="2400" dirty="0"/>
          </a:p>
          <a:p>
            <a:pPr marL="285750" indent="-285750">
              <a:buFont typeface="Wingdings" pitchFamily="2" charset="2"/>
              <a:buChar char="§"/>
            </a:pPr>
            <a:endParaRPr lang="en-US" sz="2400" dirty="0"/>
          </a:p>
          <a:p>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Table VIII display the results..</a:t>
            </a:r>
            <a:endParaRPr lang="en-US" altLang="zh-CN" sz="2400" dirty="0">
              <a:latin typeface="Times New Roman" pitchFamily="18" charset="0"/>
              <a:cs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4277088058"/>
              </p:ext>
            </p:extLst>
          </p:nvPr>
        </p:nvGraphicFramePr>
        <p:xfrm>
          <a:off x="228600" y="4114800"/>
          <a:ext cx="7924800" cy="1976005"/>
        </p:xfrm>
        <a:graphic>
          <a:graphicData uri="http://schemas.openxmlformats.org/drawingml/2006/table">
            <a:tbl>
              <a:tblPr firstRow="1" firstCol="1" bandRow="1">
                <a:tableStyleId>{5C22544A-7EE6-4342-B048-85BDC9FD1C3A}</a:tableStyleId>
              </a:tblPr>
              <a:tblGrid>
                <a:gridCol w="1142999"/>
                <a:gridCol w="2186810"/>
                <a:gridCol w="433875"/>
                <a:gridCol w="534452"/>
                <a:gridCol w="534452"/>
                <a:gridCol w="433875"/>
                <a:gridCol w="529811"/>
                <a:gridCol w="534452"/>
                <a:gridCol w="529811"/>
                <a:gridCol w="534452"/>
                <a:gridCol w="529811"/>
              </a:tblGrid>
              <a:tr h="299605">
                <a:tc rowSpan="3">
                  <a:txBody>
                    <a:bodyPr/>
                    <a:lstStyle/>
                    <a:p>
                      <a:pPr marL="0" marR="0" algn="ctr">
                        <a:spcBef>
                          <a:spcPts val="0"/>
                        </a:spcBef>
                        <a:spcAft>
                          <a:spcPts val="0"/>
                        </a:spcAft>
                      </a:pPr>
                      <a:r>
                        <a:rPr lang="en-US" sz="1600" b="1" dirty="0">
                          <a:solidFill>
                            <a:schemeClr val="tx1"/>
                          </a:solidFill>
                          <a:effectLst/>
                          <a:latin typeface="Times New Roman" pitchFamily="18" charset="0"/>
                          <a:cs typeface="+mj-cs"/>
                        </a:rPr>
                        <a:t>Document number</a:t>
                      </a:r>
                      <a:endParaRPr lang="en-US" sz="1600" b="1" dirty="0">
                        <a:solidFill>
                          <a:schemeClr val="tx1"/>
                        </a:solidFill>
                        <a:effectLst/>
                        <a:latin typeface="Times New Roman" pitchFamily="18" charset="0"/>
                        <a:ea typeface="Times New Roman"/>
                        <a:cs typeface="+mj-cs"/>
                      </a:endParaRPr>
                    </a:p>
                  </a:txBody>
                  <a:tcPr marL="68580" marR="68580" marT="0" marB="0">
                    <a:solidFill>
                      <a:schemeClr val="bg1">
                        <a:lumMod val="50000"/>
                      </a:schemeClr>
                    </a:solidFill>
                  </a:tcPr>
                </a:tc>
                <a:tc rowSpan="3">
                  <a:txBody>
                    <a:bodyPr/>
                    <a:lstStyle/>
                    <a:p>
                      <a:pPr marL="0" marR="0" algn="ctr">
                        <a:spcBef>
                          <a:spcPts val="0"/>
                        </a:spcBef>
                        <a:spcAft>
                          <a:spcPts val="0"/>
                        </a:spcAft>
                      </a:pPr>
                      <a:r>
                        <a:rPr lang="en-US" sz="1600" b="1" dirty="0">
                          <a:solidFill>
                            <a:schemeClr val="tx1"/>
                          </a:solidFill>
                          <a:effectLst/>
                          <a:latin typeface="Times New Roman" pitchFamily="18" charset="0"/>
                          <a:cs typeface="+mj-cs"/>
                        </a:rPr>
                        <a:t>Number of keywords per document</a:t>
                      </a:r>
                      <a:endParaRPr lang="en-US" sz="1600" b="1" dirty="0">
                        <a:solidFill>
                          <a:schemeClr val="tx1"/>
                        </a:solidFill>
                        <a:effectLst/>
                        <a:latin typeface="Times New Roman" pitchFamily="18" charset="0"/>
                        <a:ea typeface="Times New Roman"/>
                        <a:cs typeface="+mj-cs"/>
                      </a:endParaRPr>
                    </a:p>
                  </a:txBody>
                  <a:tcPr marL="68580" marR="68580" marT="0" marB="0">
                    <a:solidFill>
                      <a:schemeClr val="bg1">
                        <a:lumMod val="50000"/>
                      </a:schemeClr>
                    </a:solidFill>
                  </a:tcPr>
                </a:tc>
                <a:tc gridSpan="9">
                  <a:txBody>
                    <a:bodyPr/>
                    <a:lstStyle/>
                    <a:p>
                      <a:pPr marL="0" marR="0" algn="ctr">
                        <a:spcBef>
                          <a:spcPts val="0"/>
                        </a:spcBef>
                        <a:spcAft>
                          <a:spcPts val="0"/>
                        </a:spcAft>
                      </a:pPr>
                      <a:r>
                        <a:rPr lang="en-US" sz="1600" b="1" kern="1200" dirty="0">
                          <a:solidFill>
                            <a:schemeClr val="tx1"/>
                          </a:solidFill>
                          <a:effectLst/>
                          <a:latin typeface="Times New Roman" pitchFamily="18" charset="0"/>
                          <a:ea typeface="+mn-ea"/>
                          <a:cs typeface="+mj-cs"/>
                        </a:rPr>
                        <a:t>Number of extracted keywords</a:t>
                      </a:r>
                    </a:p>
                  </a:txBody>
                  <a:tcPr marL="68580" marR="68580" marT="0" marB="0">
                    <a:solidFill>
                      <a:schemeClr val="bg1">
                        <a:lumMod val="5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99605">
                <a:tc vMerge="1">
                  <a:txBody>
                    <a:bodyPr/>
                    <a:lstStyle/>
                    <a:p>
                      <a:endParaRPr lang="en-US"/>
                    </a:p>
                  </a:txBody>
                  <a:tcPr/>
                </a:tc>
                <a:tc vMerge="1">
                  <a:txBody>
                    <a:bodyPr/>
                    <a:lstStyle/>
                    <a:p>
                      <a:endParaRPr lang="en-US"/>
                    </a:p>
                  </a:txBody>
                  <a:tcPr/>
                </a:tc>
                <a:tc gridSpan="3">
                  <a:txBody>
                    <a:bodyPr/>
                    <a:lstStyle/>
                    <a:p>
                      <a:pPr marL="0" marR="0" algn="ctr">
                        <a:spcBef>
                          <a:spcPts val="0"/>
                        </a:spcBef>
                        <a:spcAft>
                          <a:spcPts val="0"/>
                        </a:spcAft>
                      </a:pPr>
                      <a:r>
                        <a:rPr lang="en-US" sz="1600" b="1" dirty="0">
                          <a:solidFill>
                            <a:schemeClr val="tx1"/>
                          </a:solidFill>
                          <a:effectLst/>
                          <a:latin typeface="Times New Roman" pitchFamily="18" charset="0"/>
                          <a:cs typeface="Times New Roman" pitchFamily="18" charset="0"/>
                        </a:rPr>
                        <a:t>5</a:t>
                      </a:r>
                      <a:endParaRPr lang="en-US" sz="1600" b="1" dirty="0">
                        <a:solidFill>
                          <a:schemeClr val="tx1"/>
                        </a:solidFill>
                        <a:effectLst/>
                        <a:latin typeface="Times New Roman" pitchFamily="18" charset="0"/>
                        <a:ea typeface="Times New Roman"/>
                        <a:cs typeface="Times New Roman" pitchFamily="18" charset="0"/>
                      </a:endParaRPr>
                    </a:p>
                  </a:txBody>
                  <a:tcPr marL="68580" marR="68580" marT="0" marB="0">
                    <a:solidFill>
                      <a:schemeClr val="bg1">
                        <a:lumMod val="50000"/>
                      </a:schemeClr>
                    </a:solidFill>
                  </a:tcPr>
                </a:tc>
                <a:tc hMerge="1">
                  <a:txBody>
                    <a:bodyPr/>
                    <a:lstStyle/>
                    <a:p>
                      <a:endParaRPr lang="en-US"/>
                    </a:p>
                  </a:txBody>
                  <a:tcPr/>
                </a:tc>
                <a:tc hMerge="1">
                  <a:txBody>
                    <a:bodyPr/>
                    <a:lstStyle/>
                    <a:p>
                      <a:endParaRPr lang="en-US"/>
                    </a:p>
                  </a:txBody>
                  <a:tcPr/>
                </a:tc>
                <a:tc gridSpan="3">
                  <a:txBody>
                    <a:bodyPr/>
                    <a:lstStyle/>
                    <a:p>
                      <a:pPr marL="0" marR="0" algn="ctr">
                        <a:spcBef>
                          <a:spcPts val="0"/>
                        </a:spcBef>
                        <a:spcAft>
                          <a:spcPts val="0"/>
                        </a:spcAft>
                      </a:pPr>
                      <a:r>
                        <a:rPr lang="en-US" sz="1600" b="1" dirty="0">
                          <a:solidFill>
                            <a:schemeClr val="tx1"/>
                          </a:solidFill>
                          <a:effectLst/>
                          <a:latin typeface="Times New Roman" pitchFamily="18" charset="0"/>
                          <a:cs typeface="Times New Roman" pitchFamily="18" charset="0"/>
                        </a:rPr>
                        <a:t>10</a:t>
                      </a:r>
                      <a:endParaRPr lang="en-US" sz="1600" b="1" dirty="0">
                        <a:solidFill>
                          <a:schemeClr val="tx1"/>
                        </a:solidFill>
                        <a:effectLst/>
                        <a:latin typeface="Times New Roman" pitchFamily="18" charset="0"/>
                        <a:ea typeface="Times New Roman"/>
                        <a:cs typeface="Times New Roman" pitchFamily="18" charset="0"/>
                      </a:endParaRPr>
                    </a:p>
                  </a:txBody>
                  <a:tcPr marL="68580" marR="68580" marT="0" marB="0">
                    <a:solidFill>
                      <a:schemeClr val="bg1">
                        <a:lumMod val="50000"/>
                      </a:schemeClr>
                    </a:solidFill>
                  </a:tcPr>
                </a:tc>
                <a:tc hMerge="1">
                  <a:txBody>
                    <a:bodyPr/>
                    <a:lstStyle/>
                    <a:p>
                      <a:endParaRPr lang="en-US"/>
                    </a:p>
                  </a:txBody>
                  <a:tcPr/>
                </a:tc>
                <a:tc hMerge="1">
                  <a:txBody>
                    <a:bodyPr/>
                    <a:lstStyle/>
                    <a:p>
                      <a:endParaRPr lang="en-US"/>
                    </a:p>
                  </a:txBody>
                  <a:tcPr/>
                </a:tc>
                <a:tc gridSpan="3">
                  <a:txBody>
                    <a:bodyPr/>
                    <a:lstStyle/>
                    <a:p>
                      <a:pPr marL="0" marR="0" algn="ctr">
                        <a:spcBef>
                          <a:spcPts val="0"/>
                        </a:spcBef>
                        <a:spcAft>
                          <a:spcPts val="0"/>
                        </a:spcAft>
                      </a:pPr>
                      <a:r>
                        <a:rPr lang="en-US" sz="1600" b="1" dirty="0">
                          <a:solidFill>
                            <a:schemeClr val="tx1"/>
                          </a:solidFill>
                          <a:effectLst/>
                          <a:latin typeface="Times New Roman" pitchFamily="18" charset="0"/>
                          <a:cs typeface="Times New Roman" pitchFamily="18" charset="0"/>
                        </a:rPr>
                        <a:t>15</a:t>
                      </a:r>
                      <a:endParaRPr lang="en-US" sz="1600" b="1" dirty="0">
                        <a:solidFill>
                          <a:schemeClr val="tx1"/>
                        </a:solidFill>
                        <a:effectLst/>
                        <a:latin typeface="Times New Roman" pitchFamily="18" charset="0"/>
                        <a:ea typeface="Times New Roman"/>
                        <a:cs typeface="Times New Roman" pitchFamily="18" charset="0"/>
                      </a:endParaRPr>
                    </a:p>
                  </a:txBody>
                  <a:tcPr marL="68580" marR="68580" marT="0" marB="0">
                    <a:solidFill>
                      <a:schemeClr val="bg1">
                        <a:lumMod val="50000"/>
                      </a:schemeClr>
                    </a:solidFill>
                  </a:tcPr>
                </a:tc>
                <a:tc hMerge="1">
                  <a:txBody>
                    <a:bodyPr/>
                    <a:lstStyle/>
                    <a:p>
                      <a:endParaRPr lang="en-US"/>
                    </a:p>
                  </a:txBody>
                  <a:tcPr/>
                </a:tc>
                <a:tc hMerge="1">
                  <a:txBody>
                    <a:bodyPr/>
                    <a:lstStyle/>
                    <a:p>
                      <a:endParaRPr lang="en-US"/>
                    </a:p>
                  </a:txBody>
                  <a:tcPr/>
                </a:tc>
              </a:tr>
              <a:tr h="359526">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600" b="1" dirty="0">
                          <a:solidFill>
                            <a:schemeClr val="tx1"/>
                          </a:solidFill>
                          <a:effectLst/>
                          <a:latin typeface="Times New Roman" pitchFamily="18" charset="0"/>
                          <a:cs typeface="Times New Roman" pitchFamily="18" charset="0"/>
                        </a:rPr>
                        <a:t>P</a:t>
                      </a:r>
                      <a:endParaRPr lang="en-US" sz="1600" b="1" dirty="0">
                        <a:solidFill>
                          <a:schemeClr val="tx1"/>
                        </a:solidFill>
                        <a:effectLst/>
                        <a:latin typeface="Times New Roman" pitchFamily="18" charset="0"/>
                        <a:ea typeface="Times New Roman"/>
                        <a:cs typeface="Times New Roman" pitchFamily="18" charset="0"/>
                      </a:endParaRPr>
                    </a:p>
                  </a:txBody>
                  <a:tcPr marL="68580" marR="68580" marT="0" marB="0">
                    <a:solidFill>
                      <a:schemeClr val="bg1">
                        <a:lumMod val="50000"/>
                      </a:schemeClr>
                    </a:solidFill>
                  </a:tcPr>
                </a:tc>
                <a:tc>
                  <a:txBody>
                    <a:bodyPr/>
                    <a:lstStyle/>
                    <a:p>
                      <a:pPr marL="0" marR="0" algn="ctr">
                        <a:spcBef>
                          <a:spcPts val="0"/>
                        </a:spcBef>
                        <a:spcAft>
                          <a:spcPts val="0"/>
                        </a:spcAft>
                      </a:pPr>
                      <a:r>
                        <a:rPr lang="en-US" sz="1600" b="1" dirty="0">
                          <a:solidFill>
                            <a:schemeClr val="tx1"/>
                          </a:solidFill>
                          <a:effectLst/>
                          <a:latin typeface="Times New Roman" pitchFamily="18" charset="0"/>
                          <a:cs typeface="Times New Roman" pitchFamily="18" charset="0"/>
                        </a:rPr>
                        <a:t>R</a:t>
                      </a:r>
                      <a:endParaRPr lang="en-US" sz="1600" b="1" dirty="0">
                        <a:solidFill>
                          <a:schemeClr val="tx1"/>
                        </a:solidFill>
                        <a:effectLst/>
                        <a:latin typeface="Times New Roman" pitchFamily="18" charset="0"/>
                        <a:ea typeface="Times New Roman"/>
                        <a:cs typeface="Times New Roman" pitchFamily="18" charset="0"/>
                      </a:endParaRPr>
                    </a:p>
                  </a:txBody>
                  <a:tcPr marL="68580" marR="68580" marT="0" marB="0">
                    <a:solidFill>
                      <a:schemeClr val="bg1">
                        <a:lumMod val="50000"/>
                      </a:schemeClr>
                    </a:solidFill>
                  </a:tcPr>
                </a:tc>
                <a:tc>
                  <a:txBody>
                    <a:bodyPr/>
                    <a:lstStyle/>
                    <a:p>
                      <a:pPr marL="0" marR="0" algn="ctr">
                        <a:spcBef>
                          <a:spcPts val="0"/>
                        </a:spcBef>
                        <a:spcAft>
                          <a:spcPts val="0"/>
                        </a:spcAft>
                      </a:pPr>
                      <a:r>
                        <a:rPr lang="en-US" sz="1600" b="1" dirty="0">
                          <a:solidFill>
                            <a:schemeClr val="tx1"/>
                          </a:solidFill>
                          <a:effectLst/>
                          <a:latin typeface="Times New Roman" pitchFamily="18" charset="0"/>
                          <a:cs typeface="Times New Roman" pitchFamily="18" charset="0"/>
                        </a:rPr>
                        <a:t>F</a:t>
                      </a:r>
                      <a:endParaRPr lang="en-US" sz="1600" b="1" dirty="0">
                        <a:solidFill>
                          <a:schemeClr val="tx1"/>
                        </a:solidFill>
                        <a:effectLst/>
                        <a:latin typeface="Times New Roman" pitchFamily="18" charset="0"/>
                        <a:ea typeface="Times New Roman"/>
                        <a:cs typeface="Times New Roman" pitchFamily="18" charset="0"/>
                      </a:endParaRPr>
                    </a:p>
                  </a:txBody>
                  <a:tcPr marL="68580" marR="68580" marT="0" marB="0">
                    <a:solidFill>
                      <a:schemeClr val="bg1">
                        <a:lumMod val="50000"/>
                      </a:schemeClr>
                    </a:solidFill>
                  </a:tcPr>
                </a:tc>
                <a:tc>
                  <a:txBody>
                    <a:bodyPr/>
                    <a:lstStyle/>
                    <a:p>
                      <a:pPr marL="0" marR="0" algn="ctr">
                        <a:spcBef>
                          <a:spcPts val="0"/>
                        </a:spcBef>
                        <a:spcAft>
                          <a:spcPts val="0"/>
                        </a:spcAft>
                      </a:pPr>
                      <a:r>
                        <a:rPr lang="en-US" sz="1600" b="1" dirty="0">
                          <a:solidFill>
                            <a:schemeClr val="tx1"/>
                          </a:solidFill>
                          <a:effectLst/>
                          <a:latin typeface="Times New Roman" pitchFamily="18" charset="0"/>
                          <a:cs typeface="Times New Roman" pitchFamily="18" charset="0"/>
                        </a:rPr>
                        <a:t>P</a:t>
                      </a:r>
                      <a:endParaRPr lang="en-US" sz="1600" b="1" dirty="0">
                        <a:solidFill>
                          <a:schemeClr val="tx1"/>
                        </a:solidFill>
                        <a:effectLst/>
                        <a:latin typeface="Times New Roman" pitchFamily="18" charset="0"/>
                        <a:ea typeface="Times New Roman"/>
                        <a:cs typeface="Times New Roman" pitchFamily="18" charset="0"/>
                      </a:endParaRPr>
                    </a:p>
                  </a:txBody>
                  <a:tcPr marL="68580" marR="68580" marT="0" marB="0">
                    <a:solidFill>
                      <a:schemeClr val="bg1">
                        <a:lumMod val="50000"/>
                      </a:schemeClr>
                    </a:solidFill>
                  </a:tcPr>
                </a:tc>
                <a:tc>
                  <a:txBody>
                    <a:bodyPr/>
                    <a:lstStyle/>
                    <a:p>
                      <a:pPr marL="0" marR="0" algn="ctr">
                        <a:spcBef>
                          <a:spcPts val="0"/>
                        </a:spcBef>
                        <a:spcAft>
                          <a:spcPts val="0"/>
                        </a:spcAft>
                      </a:pPr>
                      <a:r>
                        <a:rPr lang="en-US" sz="1600" b="1" dirty="0">
                          <a:solidFill>
                            <a:schemeClr val="tx1"/>
                          </a:solidFill>
                          <a:effectLst/>
                          <a:latin typeface="Times New Roman" pitchFamily="18" charset="0"/>
                          <a:cs typeface="Times New Roman" pitchFamily="18" charset="0"/>
                        </a:rPr>
                        <a:t>R</a:t>
                      </a:r>
                      <a:endParaRPr lang="en-US" sz="1600" b="1" dirty="0">
                        <a:solidFill>
                          <a:schemeClr val="tx1"/>
                        </a:solidFill>
                        <a:effectLst/>
                        <a:latin typeface="Times New Roman" pitchFamily="18" charset="0"/>
                        <a:ea typeface="Times New Roman"/>
                        <a:cs typeface="Times New Roman" pitchFamily="18" charset="0"/>
                      </a:endParaRPr>
                    </a:p>
                  </a:txBody>
                  <a:tcPr marL="68580" marR="68580" marT="0" marB="0">
                    <a:solidFill>
                      <a:schemeClr val="bg1">
                        <a:lumMod val="50000"/>
                      </a:schemeClr>
                    </a:solidFill>
                  </a:tcPr>
                </a:tc>
                <a:tc>
                  <a:txBody>
                    <a:bodyPr/>
                    <a:lstStyle/>
                    <a:p>
                      <a:pPr marL="0" marR="0" algn="ctr">
                        <a:spcBef>
                          <a:spcPts val="0"/>
                        </a:spcBef>
                        <a:spcAft>
                          <a:spcPts val="0"/>
                        </a:spcAft>
                      </a:pPr>
                      <a:r>
                        <a:rPr lang="en-US" sz="1600" b="1" dirty="0">
                          <a:solidFill>
                            <a:schemeClr val="tx1"/>
                          </a:solidFill>
                          <a:effectLst/>
                          <a:latin typeface="Times New Roman" pitchFamily="18" charset="0"/>
                          <a:cs typeface="Times New Roman" pitchFamily="18" charset="0"/>
                        </a:rPr>
                        <a:t>F</a:t>
                      </a:r>
                      <a:endParaRPr lang="en-US" sz="1600" b="1" dirty="0">
                        <a:solidFill>
                          <a:schemeClr val="tx1"/>
                        </a:solidFill>
                        <a:effectLst/>
                        <a:latin typeface="Times New Roman" pitchFamily="18" charset="0"/>
                        <a:ea typeface="Times New Roman"/>
                        <a:cs typeface="Times New Roman" pitchFamily="18" charset="0"/>
                      </a:endParaRPr>
                    </a:p>
                  </a:txBody>
                  <a:tcPr marL="68580" marR="68580" marT="0" marB="0">
                    <a:solidFill>
                      <a:schemeClr val="bg1">
                        <a:lumMod val="50000"/>
                      </a:schemeClr>
                    </a:solidFill>
                  </a:tcPr>
                </a:tc>
                <a:tc>
                  <a:txBody>
                    <a:bodyPr/>
                    <a:lstStyle/>
                    <a:p>
                      <a:pPr marL="0" marR="0" algn="ctr">
                        <a:spcBef>
                          <a:spcPts val="0"/>
                        </a:spcBef>
                        <a:spcAft>
                          <a:spcPts val="0"/>
                        </a:spcAft>
                      </a:pPr>
                      <a:r>
                        <a:rPr lang="en-US" sz="1600" b="1" dirty="0">
                          <a:solidFill>
                            <a:schemeClr val="tx1"/>
                          </a:solidFill>
                          <a:effectLst/>
                          <a:latin typeface="Times New Roman" pitchFamily="18" charset="0"/>
                          <a:cs typeface="Times New Roman" pitchFamily="18" charset="0"/>
                        </a:rPr>
                        <a:t>P</a:t>
                      </a:r>
                      <a:endParaRPr lang="en-US" sz="1600" b="1" dirty="0">
                        <a:solidFill>
                          <a:schemeClr val="tx1"/>
                        </a:solidFill>
                        <a:effectLst/>
                        <a:latin typeface="Times New Roman" pitchFamily="18" charset="0"/>
                        <a:ea typeface="Times New Roman"/>
                        <a:cs typeface="Times New Roman" pitchFamily="18" charset="0"/>
                      </a:endParaRPr>
                    </a:p>
                  </a:txBody>
                  <a:tcPr marL="68580" marR="68580" marT="0" marB="0">
                    <a:solidFill>
                      <a:schemeClr val="bg1">
                        <a:lumMod val="50000"/>
                      </a:schemeClr>
                    </a:solidFill>
                  </a:tcPr>
                </a:tc>
                <a:tc>
                  <a:txBody>
                    <a:bodyPr/>
                    <a:lstStyle/>
                    <a:p>
                      <a:pPr marL="0" marR="0" algn="ctr">
                        <a:spcBef>
                          <a:spcPts val="0"/>
                        </a:spcBef>
                        <a:spcAft>
                          <a:spcPts val="0"/>
                        </a:spcAft>
                      </a:pPr>
                      <a:r>
                        <a:rPr lang="en-US" sz="1600" b="1" dirty="0">
                          <a:solidFill>
                            <a:schemeClr val="tx1"/>
                          </a:solidFill>
                          <a:effectLst/>
                          <a:latin typeface="Times New Roman" pitchFamily="18" charset="0"/>
                          <a:cs typeface="Times New Roman" pitchFamily="18" charset="0"/>
                        </a:rPr>
                        <a:t>R</a:t>
                      </a:r>
                      <a:endParaRPr lang="en-US" sz="1600" b="1" dirty="0">
                        <a:solidFill>
                          <a:schemeClr val="tx1"/>
                        </a:solidFill>
                        <a:effectLst/>
                        <a:latin typeface="Times New Roman" pitchFamily="18" charset="0"/>
                        <a:ea typeface="Times New Roman"/>
                        <a:cs typeface="Times New Roman" pitchFamily="18" charset="0"/>
                      </a:endParaRPr>
                    </a:p>
                  </a:txBody>
                  <a:tcPr marL="68580" marR="68580" marT="0" marB="0">
                    <a:solidFill>
                      <a:schemeClr val="bg1">
                        <a:lumMod val="50000"/>
                      </a:schemeClr>
                    </a:solidFill>
                  </a:tcPr>
                </a:tc>
                <a:tc>
                  <a:txBody>
                    <a:bodyPr/>
                    <a:lstStyle/>
                    <a:p>
                      <a:pPr marL="0" marR="0" algn="ctr">
                        <a:spcBef>
                          <a:spcPts val="0"/>
                        </a:spcBef>
                        <a:spcAft>
                          <a:spcPts val="0"/>
                        </a:spcAft>
                      </a:pPr>
                      <a:r>
                        <a:rPr lang="en-US" sz="1600" b="1" dirty="0">
                          <a:solidFill>
                            <a:schemeClr val="tx1"/>
                          </a:solidFill>
                          <a:effectLst/>
                          <a:latin typeface="Times New Roman" pitchFamily="18" charset="0"/>
                          <a:cs typeface="Times New Roman" pitchFamily="18" charset="0"/>
                        </a:rPr>
                        <a:t>F</a:t>
                      </a:r>
                      <a:endParaRPr lang="en-US" sz="1600" b="1" dirty="0">
                        <a:solidFill>
                          <a:schemeClr val="tx1"/>
                        </a:solidFill>
                        <a:effectLst/>
                        <a:latin typeface="Times New Roman" pitchFamily="18" charset="0"/>
                        <a:ea typeface="Times New Roman"/>
                        <a:cs typeface="Times New Roman" pitchFamily="18" charset="0"/>
                      </a:endParaRPr>
                    </a:p>
                  </a:txBody>
                  <a:tcPr marL="68580" marR="68580" marT="0" marB="0">
                    <a:solidFill>
                      <a:schemeClr val="bg1">
                        <a:lumMod val="50000"/>
                      </a:schemeClr>
                    </a:solidFill>
                  </a:tcPr>
                </a:tc>
              </a:tr>
              <a:tr h="299605">
                <a:tc>
                  <a:txBody>
                    <a:bodyPr/>
                    <a:lstStyle/>
                    <a:p>
                      <a:pPr marL="0" marR="0" algn="ctr">
                        <a:spcBef>
                          <a:spcPts val="0"/>
                        </a:spcBef>
                        <a:spcAft>
                          <a:spcPts val="0"/>
                        </a:spcAft>
                      </a:pPr>
                      <a:r>
                        <a:rPr lang="en-US" sz="1600" b="1">
                          <a:solidFill>
                            <a:schemeClr val="tx1"/>
                          </a:solidFill>
                          <a:effectLst/>
                          <a:cs typeface="+mj-cs"/>
                        </a:rPr>
                        <a:t>1</a:t>
                      </a:r>
                      <a:endParaRPr lang="en-US" sz="1600" b="1">
                        <a:solidFill>
                          <a:schemeClr val="tx1"/>
                        </a:solidFill>
                        <a:effectLst/>
                        <a:latin typeface="Times New Roman"/>
                        <a:ea typeface="Times New Roman"/>
                        <a:cs typeface="+mj-cs"/>
                      </a:endParaRPr>
                    </a:p>
                  </a:txBody>
                  <a:tcPr marL="68580" marR="68580" marT="0" marB="0">
                    <a:solidFill>
                      <a:schemeClr val="bg1">
                        <a:lumMod val="50000"/>
                      </a:schemeClr>
                    </a:solidFill>
                  </a:tcPr>
                </a:tc>
                <a:tc>
                  <a:txBody>
                    <a:bodyPr/>
                    <a:lstStyle/>
                    <a:p>
                      <a:pPr marL="0" marR="0" algn="ctr" rtl="1">
                        <a:spcBef>
                          <a:spcPts val="0"/>
                        </a:spcBef>
                        <a:spcAft>
                          <a:spcPts val="0"/>
                        </a:spcAft>
                      </a:pPr>
                      <a:r>
                        <a:rPr lang="ar-SA" sz="1600" b="1" dirty="0">
                          <a:solidFill>
                            <a:schemeClr val="tx1"/>
                          </a:solidFill>
                          <a:effectLst/>
                          <a:cs typeface="+mj-cs"/>
                        </a:rPr>
                        <a:t>15</a:t>
                      </a:r>
                      <a:endParaRPr lang="en-US" sz="1600" b="1" dirty="0">
                        <a:solidFill>
                          <a:schemeClr val="tx1"/>
                        </a:solidFill>
                        <a:effectLst/>
                        <a:latin typeface="Times New Roman"/>
                        <a:ea typeface="Times New Roman"/>
                        <a:cs typeface="+mj-cs"/>
                      </a:endParaRPr>
                    </a:p>
                  </a:txBody>
                  <a:tcPr marL="68580" marR="68580" marT="0" marB="0">
                    <a:solidFill>
                      <a:schemeClr val="bg1">
                        <a:lumMod val="50000"/>
                      </a:schemeClr>
                    </a:solidFill>
                  </a:tcPr>
                </a:tc>
                <a:tc>
                  <a:txBody>
                    <a:bodyPr/>
                    <a:lstStyle/>
                    <a:p>
                      <a:pPr marL="0" marR="0" algn="ctr">
                        <a:spcBef>
                          <a:spcPts val="0"/>
                        </a:spcBef>
                        <a:spcAft>
                          <a:spcPts val="0"/>
                        </a:spcAft>
                      </a:pPr>
                      <a:r>
                        <a:rPr lang="en-US" sz="1600" b="1" dirty="0">
                          <a:solidFill>
                            <a:schemeClr val="tx1"/>
                          </a:solidFill>
                          <a:effectLst/>
                          <a:cs typeface="+mj-cs"/>
                        </a:rPr>
                        <a:t>0.8</a:t>
                      </a:r>
                      <a:endParaRPr lang="en-US" sz="1600" b="1" dirty="0">
                        <a:solidFill>
                          <a:schemeClr val="tx1"/>
                        </a:solidFill>
                        <a:effectLst/>
                        <a:latin typeface="Times New Roman"/>
                        <a:ea typeface="Times New Roman"/>
                        <a:cs typeface="+mj-cs"/>
                      </a:endParaRPr>
                    </a:p>
                  </a:txBody>
                  <a:tcPr marL="68580" marR="68580" marT="0" marB="0"/>
                </a:tc>
                <a:tc>
                  <a:txBody>
                    <a:bodyPr/>
                    <a:lstStyle/>
                    <a:p>
                      <a:pPr marL="0" marR="0" algn="ctr">
                        <a:spcBef>
                          <a:spcPts val="0"/>
                        </a:spcBef>
                        <a:spcAft>
                          <a:spcPts val="0"/>
                        </a:spcAft>
                      </a:pPr>
                      <a:r>
                        <a:rPr lang="en-US" sz="1600" b="1" dirty="0">
                          <a:solidFill>
                            <a:schemeClr val="tx1"/>
                          </a:solidFill>
                          <a:effectLst/>
                          <a:cs typeface="+mj-cs"/>
                        </a:rPr>
                        <a:t>0.27</a:t>
                      </a:r>
                      <a:endParaRPr lang="en-US" sz="1600" b="1" dirty="0">
                        <a:solidFill>
                          <a:schemeClr val="tx1"/>
                        </a:solidFill>
                        <a:effectLst/>
                        <a:latin typeface="Times New Roman"/>
                        <a:ea typeface="Times New Roman"/>
                        <a:cs typeface="+mj-cs"/>
                      </a:endParaRPr>
                    </a:p>
                  </a:txBody>
                  <a:tcPr marL="68580" marR="68580" marT="0" marB="0"/>
                </a:tc>
                <a:tc>
                  <a:txBody>
                    <a:bodyPr/>
                    <a:lstStyle/>
                    <a:p>
                      <a:pPr marL="0" marR="0" algn="ctr">
                        <a:spcBef>
                          <a:spcPts val="0"/>
                        </a:spcBef>
                        <a:spcAft>
                          <a:spcPts val="0"/>
                        </a:spcAft>
                      </a:pPr>
                      <a:r>
                        <a:rPr lang="en-US" sz="1600" b="1" dirty="0">
                          <a:solidFill>
                            <a:schemeClr val="tx1"/>
                          </a:solidFill>
                          <a:effectLst/>
                          <a:cs typeface="+mj-cs"/>
                        </a:rPr>
                        <a:t>0.4</a:t>
                      </a:r>
                      <a:endParaRPr lang="en-US" sz="1600" b="1" dirty="0">
                        <a:solidFill>
                          <a:schemeClr val="tx1"/>
                        </a:solidFill>
                        <a:effectLst/>
                        <a:latin typeface="Times New Roman"/>
                        <a:ea typeface="Times New Roman"/>
                        <a:cs typeface="+mj-cs"/>
                      </a:endParaRPr>
                    </a:p>
                  </a:txBody>
                  <a:tcPr marL="68580" marR="68580" marT="0" marB="0"/>
                </a:tc>
                <a:tc>
                  <a:txBody>
                    <a:bodyPr/>
                    <a:lstStyle/>
                    <a:p>
                      <a:pPr marL="0" marR="0" algn="ctr">
                        <a:spcBef>
                          <a:spcPts val="0"/>
                        </a:spcBef>
                        <a:spcAft>
                          <a:spcPts val="0"/>
                        </a:spcAft>
                      </a:pPr>
                      <a:r>
                        <a:rPr lang="en-US" sz="1600" b="1">
                          <a:solidFill>
                            <a:schemeClr val="tx1"/>
                          </a:solidFill>
                          <a:effectLst/>
                          <a:cs typeface="+mj-cs"/>
                        </a:rPr>
                        <a:t>0.6</a:t>
                      </a:r>
                      <a:endParaRPr lang="en-US" sz="1600" b="1">
                        <a:solidFill>
                          <a:schemeClr val="tx1"/>
                        </a:solidFill>
                        <a:effectLst/>
                        <a:latin typeface="Times New Roman"/>
                        <a:ea typeface="Times New Roman"/>
                        <a:cs typeface="+mj-cs"/>
                      </a:endParaRPr>
                    </a:p>
                  </a:txBody>
                  <a:tcPr marL="68580" marR="68580" marT="0" marB="0"/>
                </a:tc>
                <a:tc>
                  <a:txBody>
                    <a:bodyPr/>
                    <a:lstStyle/>
                    <a:p>
                      <a:pPr marL="0" marR="0" algn="ctr">
                        <a:spcBef>
                          <a:spcPts val="0"/>
                        </a:spcBef>
                        <a:spcAft>
                          <a:spcPts val="0"/>
                        </a:spcAft>
                      </a:pPr>
                      <a:r>
                        <a:rPr lang="en-US" sz="1600" b="1">
                          <a:solidFill>
                            <a:schemeClr val="tx1"/>
                          </a:solidFill>
                          <a:effectLst/>
                          <a:cs typeface="+mj-cs"/>
                        </a:rPr>
                        <a:t>0.4</a:t>
                      </a:r>
                      <a:endParaRPr lang="en-US" sz="1600" b="1">
                        <a:solidFill>
                          <a:schemeClr val="tx1"/>
                        </a:solidFill>
                        <a:effectLst/>
                        <a:latin typeface="Times New Roman"/>
                        <a:ea typeface="Times New Roman"/>
                        <a:cs typeface="+mj-cs"/>
                      </a:endParaRPr>
                    </a:p>
                  </a:txBody>
                  <a:tcPr marL="68580" marR="68580" marT="0" marB="0"/>
                </a:tc>
                <a:tc>
                  <a:txBody>
                    <a:bodyPr/>
                    <a:lstStyle/>
                    <a:p>
                      <a:pPr marL="0" marR="0" algn="ctr">
                        <a:spcBef>
                          <a:spcPts val="0"/>
                        </a:spcBef>
                        <a:spcAft>
                          <a:spcPts val="0"/>
                        </a:spcAft>
                      </a:pPr>
                      <a:r>
                        <a:rPr lang="en-US" sz="1600" b="1">
                          <a:solidFill>
                            <a:schemeClr val="tx1"/>
                          </a:solidFill>
                          <a:effectLst/>
                          <a:cs typeface="+mj-cs"/>
                        </a:rPr>
                        <a:t>0.48</a:t>
                      </a:r>
                      <a:endParaRPr lang="en-US" sz="1600" b="1">
                        <a:solidFill>
                          <a:schemeClr val="tx1"/>
                        </a:solidFill>
                        <a:effectLst/>
                        <a:latin typeface="Times New Roman"/>
                        <a:ea typeface="Times New Roman"/>
                        <a:cs typeface="+mj-cs"/>
                      </a:endParaRPr>
                    </a:p>
                  </a:txBody>
                  <a:tcPr marL="68580" marR="68580" marT="0" marB="0"/>
                </a:tc>
                <a:tc>
                  <a:txBody>
                    <a:bodyPr/>
                    <a:lstStyle/>
                    <a:p>
                      <a:pPr marL="0" marR="0" algn="ctr" rtl="1">
                        <a:spcBef>
                          <a:spcPts val="0"/>
                        </a:spcBef>
                        <a:spcAft>
                          <a:spcPts val="0"/>
                        </a:spcAft>
                      </a:pPr>
                      <a:r>
                        <a:rPr lang="ar-SA" sz="1600" b="1">
                          <a:solidFill>
                            <a:schemeClr val="tx1"/>
                          </a:solidFill>
                          <a:effectLst/>
                          <a:cs typeface="+mj-cs"/>
                        </a:rPr>
                        <a:t>0.53</a:t>
                      </a:r>
                      <a:endParaRPr lang="en-US" sz="1600" b="1">
                        <a:solidFill>
                          <a:schemeClr val="tx1"/>
                        </a:solidFill>
                        <a:effectLst/>
                        <a:latin typeface="Times New Roman"/>
                        <a:ea typeface="Times New Roman"/>
                        <a:cs typeface="+mj-cs"/>
                      </a:endParaRPr>
                    </a:p>
                  </a:txBody>
                  <a:tcPr marL="68580" marR="68580" marT="0" marB="0"/>
                </a:tc>
                <a:tc>
                  <a:txBody>
                    <a:bodyPr/>
                    <a:lstStyle/>
                    <a:p>
                      <a:pPr marL="0" marR="0" algn="ctr">
                        <a:spcBef>
                          <a:spcPts val="0"/>
                        </a:spcBef>
                        <a:spcAft>
                          <a:spcPts val="0"/>
                        </a:spcAft>
                      </a:pPr>
                      <a:r>
                        <a:rPr lang="en-US" sz="1600" b="1" dirty="0" smtClean="0">
                          <a:solidFill>
                            <a:schemeClr val="tx1"/>
                          </a:solidFill>
                          <a:effectLst/>
                          <a:cs typeface="+mj-cs"/>
                        </a:rPr>
                        <a:t>0.5</a:t>
                      </a:r>
                      <a:endParaRPr lang="en-US" sz="1600" b="1" dirty="0">
                        <a:solidFill>
                          <a:schemeClr val="tx1"/>
                        </a:solidFill>
                        <a:effectLst/>
                        <a:latin typeface="Times New Roman"/>
                        <a:ea typeface="Times New Roman"/>
                        <a:cs typeface="+mj-cs"/>
                      </a:endParaRPr>
                    </a:p>
                  </a:txBody>
                  <a:tcPr marL="68580" marR="68580" marT="0" marB="0"/>
                </a:tc>
                <a:tc>
                  <a:txBody>
                    <a:bodyPr/>
                    <a:lstStyle/>
                    <a:p>
                      <a:pPr marL="0" marR="0" algn="ctr" rtl="1">
                        <a:spcBef>
                          <a:spcPts val="0"/>
                        </a:spcBef>
                        <a:spcAft>
                          <a:spcPts val="0"/>
                        </a:spcAft>
                      </a:pPr>
                      <a:r>
                        <a:rPr lang="ar-SA" sz="1600" b="1" dirty="0">
                          <a:solidFill>
                            <a:schemeClr val="tx1"/>
                          </a:solidFill>
                          <a:effectLst/>
                          <a:cs typeface="+mj-cs"/>
                        </a:rPr>
                        <a:t>0.53</a:t>
                      </a:r>
                      <a:endParaRPr lang="en-US" sz="1600" b="1" dirty="0">
                        <a:solidFill>
                          <a:schemeClr val="tx1"/>
                        </a:solidFill>
                        <a:effectLst/>
                        <a:latin typeface="Times New Roman"/>
                        <a:ea typeface="Times New Roman"/>
                        <a:cs typeface="+mj-cs"/>
                      </a:endParaRPr>
                    </a:p>
                  </a:txBody>
                  <a:tcPr marL="68580" marR="68580" marT="0" marB="0"/>
                </a:tc>
              </a:tr>
              <a:tr h="418059">
                <a:tc>
                  <a:txBody>
                    <a:bodyPr/>
                    <a:lstStyle/>
                    <a:p>
                      <a:pPr marL="0" marR="0" algn="ctr">
                        <a:spcBef>
                          <a:spcPts val="0"/>
                        </a:spcBef>
                        <a:spcAft>
                          <a:spcPts val="0"/>
                        </a:spcAft>
                      </a:pPr>
                      <a:r>
                        <a:rPr lang="en-US" sz="1600" b="1">
                          <a:solidFill>
                            <a:schemeClr val="tx1"/>
                          </a:solidFill>
                          <a:effectLst/>
                          <a:cs typeface="+mj-cs"/>
                        </a:rPr>
                        <a:t>2</a:t>
                      </a:r>
                      <a:endParaRPr lang="en-US" sz="1600" b="1">
                        <a:solidFill>
                          <a:schemeClr val="tx1"/>
                        </a:solidFill>
                        <a:effectLst/>
                        <a:latin typeface="Times New Roman"/>
                        <a:ea typeface="Times New Roman"/>
                        <a:cs typeface="+mj-cs"/>
                      </a:endParaRPr>
                    </a:p>
                  </a:txBody>
                  <a:tcPr marL="68580" marR="68580" marT="0" marB="0">
                    <a:solidFill>
                      <a:schemeClr val="bg1">
                        <a:lumMod val="50000"/>
                      </a:schemeClr>
                    </a:solidFill>
                  </a:tcPr>
                </a:tc>
                <a:tc>
                  <a:txBody>
                    <a:bodyPr/>
                    <a:lstStyle/>
                    <a:p>
                      <a:pPr marL="0" marR="0" algn="ctr" rtl="1">
                        <a:spcBef>
                          <a:spcPts val="0"/>
                        </a:spcBef>
                        <a:spcAft>
                          <a:spcPts val="0"/>
                        </a:spcAft>
                      </a:pPr>
                      <a:r>
                        <a:rPr lang="ar-SA" sz="1600" b="1" dirty="0">
                          <a:solidFill>
                            <a:schemeClr val="tx1"/>
                          </a:solidFill>
                          <a:effectLst/>
                          <a:cs typeface="+mj-cs"/>
                        </a:rPr>
                        <a:t>9</a:t>
                      </a:r>
                      <a:endParaRPr lang="en-US" sz="1600" b="1" dirty="0">
                        <a:solidFill>
                          <a:schemeClr val="tx1"/>
                        </a:solidFill>
                        <a:effectLst/>
                        <a:latin typeface="Times New Roman"/>
                        <a:ea typeface="Times New Roman"/>
                        <a:cs typeface="+mj-cs"/>
                      </a:endParaRPr>
                    </a:p>
                  </a:txBody>
                  <a:tcPr marL="68580" marR="68580" marT="0" marB="0">
                    <a:solidFill>
                      <a:schemeClr val="bg1">
                        <a:lumMod val="50000"/>
                      </a:schemeClr>
                    </a:solidFill>
                  </a:tcPr>
                </a:tc>
                <a:tc>
                  <a:txBody>
                    <a:bodyPr/>
                    <a:lstStyle/>
                    <a:p>
                      <a:pPr marL="0" marR="0" algn="ctr">
                        <a:spcBef>
                          <a:spcPts val="0"/>
                        </a:spcBef>
                        <a:spcAft>
                          <a:spcPts val="0"/>
                        </a:spcAft>
                      </a:pPr>
                      <a:r>
                        <a:rPr lang="en-US" sz="1600" b="1" dirty="0">
                          <a:solidFill>
                            <a:schemeClr val="tx1"/>
                          </a:solidFill>
                          <a:effectLst/>
                          <a:cs typeface="+mj-cs"/>
                        </a:rPr>
                        <a:t>1</a:t>
                      </a:r>
                      <a:endParaRPr lang="en-US" sz="1600" b="1" dirty="0">
                        <a:solidFill>
                          <a:schemeClr val="tx1"/>
                        </a:solidFill>
                        <a:effectLst/>
                        <a:latin typeface="Times New Roman"/>
                        <a:ea typeface="Times New Roman"/>
                        <a:cs typeface="+mj-cs"/>
                      </a:endParaRPr>
                    </a:p>
                  </a:txBody>
                  <a:tcPr marL="68580" marR="68580" marT="0" marB="0"/>
                </a:tc>
                <a:tc>
                  <a:txBody>
                    <a:bodyPr/>
                    <a:lstStyle/>
                    <a:p>
                      <a:pPr marL="0" marR="0" algn="ctr">
                        <a:spcBef>
                          <a:spcPts val="0"/>
                        </a:spcBef>
                        <a:spcAft>
                          <a:spcPts val="0"/>
                        </a:spcAft>
                      </a:pPr>
                      <a:r>
                        <a:rPr lang="en-US" sz="1600" b="1" dirty="0">
                          <a:solidFill>
                            <a:schemeClr val="tx1"/>
                          </a:solidFill>
                          <a:effectLst/>
                          <a:cs typeface="+mj-cs"/>
                        </a:rPr>
                        <a:t>0.5</a:t>
                      </a:r>
                      <a:endParaRPr lang="en-US" sz="1600" b="1" dirty="0">
                        <a:solidFill>
                          <a:schemeClr val="tx1"/>
                        </a:solidFill>
                        <a:effectLst/>
                        <a:latin typeface="Times New Roman"/>
                        <a:ea typeface="Times New Roman"/>
                        <a:cs typeface="+mj-cs"/>
                      </a:endParaRPr>
                    </a:p>
                  </a:txBody>
                  <a:tcPr marL="68580" marR="68580" marT="0" marB="0"/>
                </a:tc>
                <a:tc>
                  <a:txBody>
                    <a:bodyPr/>
                    <a:lstStyle/>
                    <a:p>
                      <a:pPr marL="0" marR="0" algn="ctr" rtl="0">
                        <a:spcBef>
                          <a:spcPts val="0"/>
                        </a:spcBef>
                        <a:spcAft>
                          <a:spcPts val="0"/>
                        </a:spcAft>
                      </a:pPr>
                      <a:r>
                        <a:rPr lang="en-US" sz="1600" b="1" dirty="0">
                          <a:solidFill>
                            <a:schemeClr val="tx1"/>
                          </a:solidFill>
                          <a:effectLst/>
                          <a:cs typeface="+mj-cs"/>
                        </a:rPr>
                        <a:t>0.67</a:t>
                      </a:r>
                      <a:endParaRPr lang="en-US" sz="1600" b="1" dirty="0">
                        <a:solidFill>
                          <a:schemeClr val="tx1"/>
                        </a:solidFill>
                        <a:effectLst/>
                        <a:latin typeface="Times New Roman"/>
                        <a:ea typeface="Times New Roman"/>
                        <a:cs typeface="+mj-cs"/>
                      </a:endParaRPr>
                    </a:p>
                  </a:txBody>
                  <a:tcPr marL="68580" marR="68580" marT="0" marB="0"/>
                </a:tc>
                <a:tc>
                  <a:txBody>
                    <a:bodyPr/>
                    <a:lstStyle/>
                    <a:p>
                      <a:pPr marL="0" marR="0" algn="ctr">
                        <a:spcBef>
                          <a:spcPts val="0"/>
                        </a:spcBef>
                        <a:spcAft>
                          <a:spcPts val="0"/>
                        </a:spcAft>
                      </a:pPr>
                      <a:r>
                        <a:rPr lang="en-US" sz="1600" b="1" dirty="0">
                          <a:solidFill>
                            <a:schemeClr val="tx1"/>
                          </a:solidFill>
                          <a:effectLst/>
                          <a:cs typeface="+mj-cs"/>
                        </a:rPr>
                        <a:t>0.9</a:t>
                      </a:r>
                      <a:endParaRPr lang="en-US" sz="1600" b="1" dirty="0">
                        <a:solidFill>
                          <a:schemeClr val="tx1"/>
                        </a:solidFill>
                        <a:effectLst/>
                        <a:latin typeface="Times New Roman"/>
                        <a:ea typeface="Times New Roman"/>
                        <a:cs typeface="+mj-cs"/>
                      </a:endParaRPr>
                    </a:p>
                  </a:txBody>
                  <a:tcPr marL="68580" marR="68580" marT="0" marB="0"/>
                </a:tc>
                <a:tc>
                  <a:txBody>
                    <a:bodyPr/>
                    <a:lstStyle/>
                    <a:p>
                      <a:pPr marL="0" marR="0" algn="ctr">
                        <a:spcBef>
                          <a:spcPts val="0"/>
                        </a:spcBef>
                        <a:spcAft>
                          <a:spcPts val="0"/>
                        </a:spcAft>
                      </a:pPr>
                      <a:r>
                        <a:rPr lang="en-US" sz="1600" b="1" dirty="0">
                          <a:solidFill>
                            <a:schemeClr val="tx1"/>
                          </a:solidFill>
                          <a:effectLst/>
                          <a:cs typeface="+mj-cs"/>
                        </a:rPr>
                        <a:t>0.9</a:t>
                      </a:r>
                      <a:endParaRPr lang="en-US" sz="1600" b="1" dirty="0">
                        <a:solidFill>
                          <a:schemeClr val="tx1"/>
                        </a:solidFill>
                        <a:effectLst/>
                        <a:latin typeface="Times New Roman"/>
                        <a:ea typeface="Times New Roman"/>
                        <a:cs typeface="+mj-cs"/>
                      </a:endParaRPr>
                    </a:p>
                  </a:txBody>
                  <a:tcPr marL="68580" marR="68580" marT="0" marB="0"/>
                </a:tc>
                <a:tc>
                  <a:txBody>
                    <a:bodyPr/>
                    <a:lstStyle/>
                    <a:p>
                      <a:pPr marL="0" marR="0" algn="ctr">
                        <a:spcBef>
                          <a:spcPts val="0"/>
                        </a:spcBef>
                        <a:spcAft>
                          <a:spcPts val="0"/>
                        </a:spcAft>
                      </a:pPr>
                      <a:r>
                        <a:rPr lang="en-US" sz="1600" b="1" dirty="0">
                          <a:solidFill>
                            <a:schemeClr val="tx1"/>
                          </a:solidFill>
                          <a:effectLst/>
                          <a:cs typeface="+mj-cs"/>
                        </a:rPr>
                        <a:t>0.9</a:t>
                      </a:r>
                      <a:endParaRPr lang="en-US" sz="1600" b="1" dirty="0">
                        <a:solidFill>
                          <a:schemeClr val="tx1"/>
                        </a:solidFill>
                        <a:effectLst/>
                        <a:latin typeface="Times New Roman"/>
                        <a:ea typeface="Times New Roman"/>
                        <a:cs typeface="+mj-cs"/>
                      </a:endParaRPr>
                    </a:p>
                  </a:txBody>
                  <a:tcPr marL="68580" marR="68580" marT="0" marB="0"/>
                </a:tc>
                <a:tc>
                  <a:txBody>
                    <a:bodyPr/>
                    <a:lstStyle/>
                    <a:p>
                      <a:pPr marL="0" marR="0" algn="ctr">
                        <a:spcBef>
                          <a:spcPts val="0"/>
                        </a:spcBef>
                        <a:spcAft>
                          <a:spcPts val="0"/>
                        </a:spcAft>
                      </a:pPr>
                      <a:r>
                        <a:rPr lang="en-US" sz="1600" b="1" dirty="0">
                          <a:solidFill>
                            <a:schemeClr val="tx1"/>
                          </a:solidFill>
                          <a:effectLst/>
                          <a:cs typeface="+mj-cs"/>
                        </a:rPr>
                        <a:t>-</a:t>
                      </a:r>
                      <a:endParaRPr lang="en-US" sz="1600" b="1" dirty="0">
                        <a:solidFill>
                          <a:schemeClr val="tx1"/>
                        </a:solidFill>
                        <a:effectLst/>
                        <a:latin typeface="Times New Roman"/>
                        <a:ea typeface="Times New Roman"/>
                        <a:cs typeface="+mj-cs"/>
                      </a:endParaRPr>
                    </a:p>
                  </a:txBody>
                  <a:tcPr marL="68580" marR="68580" marT="0" marB="0"/>
                </a:tc>
                <a:tc>
                  <a:txBody>
                    <a:bodyPr/>
                    <a:lstStyle/>
                    <a:p>
                      <a:pPr marL="0" marR="0" algn="ctr">
                        <a:spcBef>
                          <a:spcPts val="0"/>
                        </a:spcBef>
                        <a:spcAft>
                          <a:spcPts val="0"/>
                        </a:spcAft>
                      </a:pPr>
                      <a:r>
                        <a:rPr lang="en-US" sz="1600" b="1" dirty="0">
                          <a:solidFill>
                            <a:schemeClr val="tx1"/>
                          </a:solidFill>
                          <a:effectLst/>
                          <a:cs typeface="+mj-cs"/>
                        </a:rPr>
                        <a:t>-</a:t>
                      </a:r>
                      <a:endParaRPr lang="en-US" sz="1600" b="1" dirty="0">
                        <a:solidFill>
                          <a:schemeClr val="tx1"/>
                        </a:solidFill>
                        <a:effectLst/>
                        <a:latin typeface="Times New Roman"/>
                        <a:ea typeface="Times New Roman"/>
                        <a:cs typeface="+mj-cs"/>
                      </a:endParaRPr>
                    </a:p>
                  </a:txBody>
                  <a:tcPr marL="68580" marR="68580" marT="0" marB="0"/>
                </a:tc>
                <a:tc>
                  <a:txBody>
                    <a:bodyPr/>
                    <a:lstStyle/>
                    <a:p>
                      <a:pPr marL="0" marR="0" algn="ctr">
                        <a:spcBef>
                          <a:spcPts val="0"/>
                        </a:spcBef>
                        <a:spcAft>
                          <a:spcPts val="0"/>
                        </a:spcAft>
                      </a:pPr>
                      <a:r>
                        <a:rPr lang="en-US" sz="1600" b="1" dirty="0">
                          <a:solidFill>
                            <a:schemeClr val="tx1"/>
                          </a:solidFill>
                          <a:effectLst/>
                          <a:cs typeface="+mj-cs"/>
                        </a:rPr>
                        <a:t>-</a:t>
                      </a:r>
                      <a:endParaRPr lang="en-US" sz="1600" b="1" dirty="0">
                        <a:solidFill>
                          <a:schemeClr val="tx1"/>
                        </a:solidFill>
                        <a:effectLst/>
                        <a:latin typeface="Times New Roman"/>
                        <a:ea typeface="Times New Roman"/>
                        <a:cs typeface="+mj-cs"/>
                      </a:endParaRPr>
                    </a:p>
                  </a:txBody>
                  <a:tcPr marL="68580" marR="68580" marT="0" marB="0"/>
                </a:tc>
              </a:tr>
              <a:tr h="299605">
                <a:tc>
                  <a:txBody>
                    <a:bodyPr/>
                    <a:lstStyle/>
                    <a:p>
                      <a:pPr marL="0" marR="0" algn="ctr">
                        <a:spcBef>
                          <a:spcPts val="0"/>
                        </a:spcBef>
                        <a:spcAft>
                          <a:spcPts val="0"/>
                        </a:spcAft>
                      </a:pPr>
                      <a:r>
                        <a:rPr lang="en-US" sz="1600" b="1">
                          <a:solidFill>
                            <a:schemeClr val="tx1"/>
                          </a:solidFill>
                          <a:effectLst/>
                          <a:cs typeface="+mj-cs"/>
                        </a:rPr>
                        <a:t>3</a:t>
                      </a:r>
                      <a:endParaRPr lang="en-US" sz="1600" b="1">
                        <a:solidFill>
                          <a:schemeClr val="tx1"/>
                        </a:solidFill>
                        <a:effectLst/>
                        <a:latin typeface="Times New Roman"/>
                        <a:ea typeface="Times New Roman"/>
                        <a:cs typeface="+mj-cs"/>
                      </a:endParaRPr>
                    </a:p>
                  </a:txBody>
                  <a:tcPr marL="68580" marR="68580" marT="0" marB="0">
                    <a:solidFill>
                      <a:schemeClr val="bg1">
                        <a:lumMod val="50000"/>
                      </a:schemeClr>
                    </a:solidFill>
                  </a:tcPr>
                </a:tc>
                <a:tc>
                  <a:txBody>
                    <a:bodyPr/>
                    <a:lstStyle/>
                    <a:p>
                      <a:pPr marL="0" marR="0" algn="ctr" rtl="1">
                        <a:spcBef>
                          <a:spcPts val="0"/>
                        </a:spcBef>
                        <a:spcAft>
                          <a:spcPts val="0"/>
                        </a:spcAft>
                      </a:pPr>
                      <a:r>
                        <a:rPr lang="ar-SA" sz="1600" b="1" dirty="0">
                          <a:solidFill>
                            <a:schemeClr val="tx1"/>
                          </a:solidFill>
                          <a:effectLst/>
                          <a:cs typeface="+mj-cs"/>
                        </a:rPr>
                        <a:t>15</a:t>
                      </a:r>
                      <a:endParaRPr lang="en-US" sz="1600" b="1" dirty="0">
                        <a:solidFill>
                          <a:schemeClr val="tx1"/>
                        </a:solidFill>
                        <a:effectLst/>
                        <a:latin typeface="Times New Roman"/>
                        <a:ea typeface="Times New Roman"/>
                        <a:cs typeface="+mj-cs"/>
                      </a:endParaRPr>
                    </a:p>
                  </a:txBody>
                  <a:tcPr marL="68580" marR="68580" marT="0" marB="0">
                    <a:solidFill>
                      <a:schemeClr val="bg1">
                        <a:lumMod val="50000"/>
                      </a:schemeClr>
                    </a:solidFill>
                  </a:tcPr>
                </a:tc>
                <a:tc>
                  <a:txBody>
                    <a:bodyPr/>
                    <a:lstStyle/>
                    <a:p>
                      <a:pPr marL="0" marR="0" algn="ctr">
                        <a:spcBef>
                          <a:spcPts val="0"/>
                        </a:spcBef>
                        <a:spcAft>
                          <a:spcPts val="0"/>
                        </a:spcAft>
                      </a:pPr>
                      <a:r>
                        <a:rPr lang="en-US" sz="1600" b="1">
                          <a:solidFill>
                            <a:schemeClr val="tx1"/>
                          </a:solidFill>
                          <a:effectLst/>
                          <a:cs typeface="+mj-cs"/>
                        </a:rPr>
                        <a:t>0.8</a:t>
                      </a:r>
                      <a:endParaRPr lang="en-US" sz="1600" b="1">
                        <a:solidFill>
                          <a:schemeClr val="tx1"/>
                        </a:solidFill>
                        <a:effectLst/>
                        <a:latin typeface="Times New Roman"/>
                        <a:ea typeface="Times New Roman"/>
                        <a:cs typeface="+mj-cs"/>
                      </a:endParaRPr>
                    </a:p>
                  </a:txBody>
                  <a:tcPr marL="68580" marR="68580" marT="0" marB="0"/>
                </a:tc>
                <a:tc>
                  <a:txBody>
                    <a:bodyPr/>
                    <a:lstStyle/>
                    <a:p>
                      <a:pPr marL="0" marR="0" algn="ctr">
                        <a:spcBef>
                          <a:spcPts val="0"/>
                        </a:spcBef>
                        <a:spcAft>
                          <a:spcPts val="0"/>
                        </a:spcAft>
                      </a:pPr>
                      <a:r>
                        <a:rPr lang="en-US" sz="1600" b="1">
                          <a:solidFill>
                            <a:schemeClr val="tx1"/>
                          </a:solidFill>
                          <a:effectLst/>
                          <a:cs typeface="+mj-cs"/>
                        </a:rPr>
                        <a:t>0.27</a:t>
                      </a:r>
                      <a:endParaRPr lang="en-US" sz="1600" b="1">
                        <a:solidFill>
                          <a:schemeClr val="tx1"/>
                        </a:solidFill>
                        <a:effectLst/>
                        <a:latin typeface="Times New Roman"/>
                        <a:ea typeface="Times New Roman"/>
                        <a:cs typeface="+mj-cs"/>
                      </a:endParaRPr>
                    </a:p>
                  </a:txBody>
                  <a:tcPr marL="68580" marR="68580" marT="0" marB="0"/>
                </a:tc>
                <a:tc>
                  <a:txBody>
                    <a:bodyPr/>
                    <a:lstStyle/>
                    <a:p>
                      <a:pPr marL="0" marR="0" algn="ctr">
                        <a:spcBef>
                          <a:spcPts val="0"/>
                        </a:spcBef>
                        <a:spcAft>
                          <a:spcPts val="0"/>
                        </a:spcAft>
                      </a:pPr>
                      <a:r>
                        <a:rPr lang="en-US" sz="1600" b="1">
                          <a:solidFill>
                            <a:schemeClr val="tx1"/>
                          </a:solidFill>
                          <a:effectLst/>
                          <a:cs typeface="+mj-cs"/>
                        </a:rPr>
                        <a:t>0.4</a:t>
                      </a:r>
                      <a:endParaRPr lang="en-US" sz="1600" b="1">
                        <a:solidFill>
                          <a:schemeClr val="tx1"/>
                        </a:solidFill>
                        <a:effectLst/>
                        <a:latin typeface="Times New Roman"/>
                        <a:ea typeface="Times New Roman"/>
                        <a:cs typeface="+mj-cs"/>
                      </a:endParaRPr>
                    </a:p>
                  </a:txBody>
                  <a:tcPr marL="68580" marR="68580" marT="0" marB="0"/>
                </a:tc>
                <a:tc>
                  <a:txBody>
                    <a:bodyPr/>
                    <a:lstStyle/>
                    <a:p>
                      <a:pPr marL="0" marR="0" algn="ctr" rtl="1">
                        <a:spcBef>
                          <a:spcPts val="0"/>
                        </a:spcBef>
                        <a:spcAft>
                          <a:spcPts val="0"/>
                        </a:spcAft>
                      </a:pPr>
                      <a:r>
                        <a:rPr lang="ar-SA" sz="1600" b="1">
                          <a:solidFill>
                            <a:schemeClr val="tx1"/>
                          </a:solidFill>
                          <a:effectLst/>
                          <a:cs typeface="+mj-cs"/>
                        </a:rPr>
                        <a:t>0.5</a:t>
                      </a:r>
                      <a:endParaRPr lang="en-US" sz="1600" b="1">
                        <a:solidFill>
                          <a:schemeClr val="tx1"/>
                        </a:solidFill>
                        <a:effectLst/>
                        <a:latin typeface="Times New Roman"/>
                        <a:ea typeface="Times New Roman"/>
                        <a:cs typeface="+mj-cs"/>
                      </a:endParaRPr>
                    </a:p>
                  </a:txBody>
                  <a:tcPr marL="68580" marR="68580" marT="0" marB="0"/>
                </a:tc>
                <a:tc>
                  <a:txBody>
                    <a:bodyPr/>
                    <a:lstStyle/>
                    <a:p>
                      <a:pPr marL="0" marR="0" algn="ctr" rtl="1">
                        <a:spcBef>
                          <a:spcPts val="0"/>
                        </a:spcBef>
                        <a:spcAft>
                          <a:spcPts val="0"/>
                        </a:spcAft>
                      </a:pPr>
                      <a:r>
                        <a:rPr lang="ar-SA" sz="1600" b="1" dirty="0">
                          <a:solidFill>
                            <a:schemeClr val="tx1"/>
                          </a:solidFill>
                          <a:effectLst/>
                          <a:cs typeface="+mj-cs"/>
                        </a:rPr>
                        <a:t>0.33</a:t>
                      </a:r>
                      <a:endParaRPr lang="en-US" sz="1600" b="1" dirty="0">
                        <a:solidFill>
                          <a:schemeClr val="tx1"/>
                        </a:solidFill>
                        <a:effectLst/>
                        <a:latin typeface="Times New Roman"/>
                        <a:ea typeface="Times New Roman"/>
                        <a:cs typeface="+mj-cs"/>
                      </a:endParaRPr>
                    </a:p>
                  </a:txBody>
                  <a:tcPr marL="68580" marR="68580" marT="0" marB="0"/>
                </a:tc>
                <a:tc>
                  <a:txBody>
                    <a:bodyPr/>
                    <a:lstStyle/>
                    <a:p>
                      <a:pPr marL="0" marR="0" algn="ctr" rtl="1">
                        <a:spcBef>
                          <a:spcPts val="0"/>
                        </a:spcBef>
                        <a:spcAft>
                          <a:spcPts val="0"/>
                        </a:spcAft>
                      </a:pPr>
                      <a:r>
                        <a:rPr lang="ar-SA" sz="1600" b="1">
                          <a:solidFill>
                            <a:schemeClr val="tx1"/>
                          </a:solidFill>
                          <a:effectLst/>
                          <a:cs typeface="+mj-cs"/>
                        </a:rPr>
                        <a:t>0.4</a:t>
                      </a:r>
                      <a:endParaRPr lang="en-US" sz="1600" b="1">
                        <a:solidFill>
                          <a:schemeClr val="tx1"/>
                        </a:solidFill>
                        <a:effectLst/>
                        <a:latin typeface="Times New Roman"/>
                        <a:ea typeface="Times New Roman"/>
                        <a:cs typeface="+mj-cs"/>
                      </a:endParaRPr>
                    </a:p>
                  </a:txBody>
                  <a:tcPr marL="68580" marR="68580" marT="0" marB="0"/>
                </a:tc>
                <a:tc>
                  <a:txBody>
                    <a:bodyPr/>
                    <a:lstStyle/>
                    <a:p>
                      <a:pPr marL="0" marR="0" algn="just" rtl="1">
                        <a:spcBef>
                          <a:spcPts val="0"/>
                        </a:spcBef>
                        <a:spcAft>
                          <a:spcPts val="0"/>
                        </a:spcAft>
                      </a:pPr>
                      <a:r>
                        <a:rPr lang="ar-SA" sz="1600" b="1" dirty="0">
                          <a:solidFill>
                            <a:schemeClr val="tx1"/>
                          </a:solidFill>
                          <a:effectLst/>
                          <a:cs typeface="+mj-cs"/>
                        </a:rPr>
                        <a:t>0.4</a:t>
                      </a:r>
                      <a:endParaRPr lang="en-US" sz="1600" b="1" dirty="0">
                        <a:solidFill>
                          <a:schemeClr val="tx1"/>
                        </a:solidFill>
                        <a:effectLst/>
                        <a:latin typeface="Times New Roman"/>
                        <a:ea typeface="Times New Roman"/>
                        <a:cs typeface="+mj-cs"/>
                      </a:endParaRPr>
                    </a:p>
                  </a:txBody>
                  <a:tcPr marL="68580" marR="68580" marT="0" marB="0"/>
                </a:tc>
                <a:tc>
                  <a:txBody>
                    <a:bodyPr/>
                    <a:lstStyle/>
                    <a:p>
                      <a:pPr marL="0" marR="0" algn="just" rtl="1">
                        <a:spcBef>
                          <a:spcPts val="0"/>
                        </a:spcBef>
                        <a:spcAft>
                          <a:spcPts val="0"/>
                        </a:spcAft>
                      </a:pPr>
                      <a:r>
                        <a:rPr lang="en-US" sz="1600" b="1" dirty="0" smtClean="0">
                          <a:solidFill>
                            <a:schemeClr val="tx1"/>
                          </a:solidFill>
                          <a:effectLst/>
                          <a:cs typeface="+mj-cs"/>
                        </a:rPr>
                        <a:t>5</a:t>
                      </a:r>
                      <a:r>
                        <a:rPr lang="ar-SA" sz="1600" b="1" dirty="0" smtClean="0">
                          <a:solidFill>
                            <a:schemeClr val="tx1"/>
                          </a:solidFill>
                          <a:effectLst/>
                          <a:cs typeface="+mj-cs"/>
                        </a:rPr>
                        <a:t>0.4</a:t>
                      </a:r>
                      <a:endParaRPr lang="en-US" sz="1600" b="1" dirty="0">
                        <a:solidFill>
                          <a:schemeClr val="tx1"/>
                        </a:solidFill>
                        <a:effectLst/>
                        <a:latin typeface="Times New Roman"/>
                        <a:ea typeface="Times New Roman"/>
                        <a:cs typeface="+mj-cs"/>
                      </a:endParaRPr>
                    </a:p>
                  </a:txBody>
                  <a:tcPr marL="68580" marR="68580" marT="0" marB="0"/>
                </a:tc>
                <a:tc>
                  <a:txBody>
                    <a:bodyPr/>
                    <a:lstStyle/>
                    <a:p>
                      <a:pPr marL="0" marR="0" algn="just" rtl="1">
                        <a:spcBef>
                          <a:spcPts val="0"/>
                        </a:spcBef>
                        <a:spcAft>
                          <a:spcPts val="0"/>
                        </a:spcAft>
                      </a:pPr>
                      <a:r>
                        <a:rPr lang="ar-SA" sz="1600" b="1" dirty="0">
                          <a:solidFill>
                            <a:schemeClr val="tx1"/>
                          </a:solidFill>
                          <a:effectLst/>
                          <a:cs typeface="+mj-cs"/>
                        </a:rPr>
                        <a:t>0.4</a:t>
                      </a:r>
                      <a:endParaRPr lang="en-US" sz="1600" b="1" dirty="0">
                        <a:solidFill>
                          <a:schemeClr val="tx1"/>
                        </a:solidFill>
                        <a:effectLst/>
                        <a:latin typeface="Times New Roman"/>
                        <a:ea typeface="Times New Roman"/>
                        <a:cs typeface="+mj-cs"/>
                      </a:endParaRPr>
                    </a:p>
                  </a:txBody>
                  <a:tcPr marL="68580" marR="68580" marT="0" marB="0"/>
                </a:tc>
              </a:tr>
            </a:tbl>
          </a:graphicData>
        </a:graphic>
      </p:graphicFrame>
    </p:spTree>
    <p:extLst>
      <p:ext uri="{BB962C8B-B14F-4D97-AF65-F5344CB8AC3E}">
        <p14:creationId xmlns:p14="http://schemas.microsoft.com/office/powerpoint/2010/main" val="3080795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ln>
            <a:solidFill>
              <a:schemeClr val="tx1"/>
            </a:solidFill>
          </a:ln>
        </p:spPr>
        <p:txBody>
          <a:bodyPr/>
          <a:lstStyle/>
          <a:p>
            <a:fld id="{93AD2D31-1799-4916-98C7-CAC86B51FA2C}" type="slidenum">
              <a:rPr lang="en-US" smtClean="0">
                <a:solidFill>
                  <a:sysClr val="windowText" lastClr="000000"/>
                </a:solidFill>
              </a:rPr>
              <a:pPr/>
              <a:t>23</a:t>
            </a:fld>
            <a:endParaRPr lang="en-US">
              <a:solidFill>
                <a:sysClr val="windowText" lastClr="000000"/>
              </a:solidFill>
            </a:endParaRPr>
          </a:p>
        </p:txBody>
      </p:sp>
      <p:sp>
        <p:nvSpPr>
          <p:cNvPr id="2" name="Pentagon 1"/>
          <p:cNvSpPr/>
          <p:nvPr/>
        </p:nvSpPr>
        <p:spPr>
          <a:xfrm>
            <a:off x="407158" y="533400"/>
            <a:ext cx="4343400" cy="609600"/>
          </a:xfrm>
          <a:prstGeom prst="homePlate">
            <a:avLst/>
          </a:prstGeom>
          <a:solidFill>
            <a:schemeClr val="accent6">
              <a:lumMod val="75000"/>
            </a:schemeClr>
          </a:solidFill>
          <a:ln>
            <a:solidFill>
              <a:srgbClr val="5C2C0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latin typeface="Times New Roman" pitchFamily="18" charset="0"/>
              <a:cs typeface="Times New Roman" pitchFamily="18" charset="0"/>
            </a:endParaRPr>
          </a:p>
          <a:p>
            <a:r>
              <a:rPr lang="en-US" sz="3200" dirty="0" smtClean="0">
                <a:latin typeface="Times New Roman" pitchFamily="18" charset="0"/>
                <a:cs typeface="Times New Roman" pitchFamily="18" charset="0"/>
              </a:rPr>
              <a:t>Conclusion</a:t>
            </a:r>
            <a:endParaRPr lang="en-US" sz="3200" dirty="0">
              <a:latin typeface="Times New Roman" pitchFamily="18" charset="0"/>
              <a:cs typeface="Times New Roman" pitchFamily="18" charset="0"/>
            </a:endParaRPr>
          </a:p>
          <a:p>
            <a:pPr algn="ctr"/>
            <a:endParaRPr lang="en-US" sz="3200" b="1" dirty="0">
              <a:latin typeface="Times New Roman" pitchFamily="18" charset="0"/>
              <a:cs typeface="Times New Roman" pitchFamily="18" charset="0"/>
            </a:endParaRPr>
          </a:p>
        </p:txBody>
      </p:sp>
      <p:sp>
        <p:nvSpPr>
          <p:cNvPr id="4" name="Rectangle 3"/>
          <p:cNvSpPr/>
          <p:nvPr/>
        </p:nvSpPr>
        <p:spPr>
          <a:xfrm>
            <a:off x="407158" y="1507153"/>
            <a:ext cx="7898642" cy="4893647"/>
          </a:xfrm>
          <a:prstGeom prst="rect">
            <a:avLst/>
          </a:prstGeom>
        </p:spPr>
        <p:txBody>
          <a:bodyPr wrap="square">
            <a:spAutoFit/>
          </a:bodyPr>
          <a:lstStyle/>
          <a:p>
            <a:pPr marL="342900" indent="-342900">
              <a:buFont typeface="Wingdings" pitchFamily="2" charset="2"/>
              <a:buChar char="Ø"/>
            </a:pPr>
            <a:r>
              <a:rPr lang="en-US" sz="2400" dirty="0">
                <a:latin typeface="Times New Roman" pitchFamily="18" charset="0"/>
                <a:cs typeface="Times New Roman" pitchFamily="18" charset="0"/>
              </a:rPr>
              <a:t>This research </a:t>
            </a:r>
            <a:r>
              <a:rPr lang="en-US" sz="2400" dirty="0" smtClean="0">
                <a:latin typeface="Times New Roman" pitchFamily="18" charset="0"/>
                <a:cs typeface="Times New Roman" pitchFamily="18" charset="0"/>
              </a:rPr>
              <a:t>uses </a:t>
            </a:r>
            <a:r>
              <a:rPr lang="en-US" sz="2400" dirty="0">
                <a:latin typeface="Times New Roman" pitchFamily="18" charset="0"/>
                <a:cs typeface="Times New Roman" pitchFamily="18" charset="0"/>
              </a:rPr>
              <a:t>linguistics and statistical analysis of data to extract keywords automatically. </a:t>
            </a:r>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pPr marL="342900" indent="-342900">
              <a:buFont typeface="Wingdings" pitchFamily="2" charset="2"/>
              <a:buChar char="Ø"/>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new approach group words that have the same stem or root into the same class in addition to grouping the words that have the same synonyms together into same class, this process will enforce the score of candidate keyword and make the extraction process more accurate. </a:t>
            </a:r>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pPr marL="342900" indent="-342900">
              <a:buFont typeface="Wingdings" pitchFamily="2" charset="2"/>
              <a:buChar char="Ø"/>
            </a:pPr>
            <a:r>
              <a:rPr lang="en-US" sz="2400" dirty="0" smtClean="0">
                <a:latin typeface="Times New Roman" pitchFamily="18" charset="0"/>
                <a:cs typeface="Times New Roman" pitchFamily="18" charset="0"/>
              </a:rPr>
              <a:t>Experiments showed </a:t>
            </a:r>
            <a:r>
              <a:rPr lang="en-US" sz="2400" dirty="0">
                <a:latin typeface="Times New Roman" pitchFamily="18" charset="0"/>
                <a:cs typeface="Times New Roman" pitchFamily="18" charset="0"/>
              </a:rPr>
              <a:t>that the extraction process become more accurate due to the recall, precision and </a:t>
            </a:r>
            <a:r>
              <a:rPr lang="en-US" sz="2400" dirty="0" smtClean="0">
                <a:latin typeface="Times New Roman" pitchFamily="18" charset="0"/>
                <a:cs typeface="Times New Roman" pitchFamily="18" charset="0"/>
              </a:rPr>
              <a:t>F-measure </a:t>
            </a:r>
            <a:r>
              <a:rPr lang="en-US" sz="2400" dirty="0">
                <a:latin typeface="Times New Roman" pitchFamily="18" charset="0"/>
                <a:cs typeface="Times New Roman" pitchFamily="18" charset="0"/>
              </a:rPr>
              <a:t>values. </a:t>
            </a: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8381065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ln>
            <a:solidFill>
              <a:schemeClr val="tx1"/>
            </a:solidFill>
          </a:ln>
        </p:spPr>
        <p:txBody>
          <a:bodyPr/>
          <a:lstStyle/>
          <a:p>
            <a:fld id="{93AD2D31-1799-4916-98C7-CAC86B51FA2C}" type="slidenum">
              <a:rPr lang="en-US" smtClean="0">
                <a:solidFill>
                  <a:sysClr val="windowText" lastClr="000000"/>
                </a:solidFill>
              </a:rPr>
              <a:pPr/>
              <a:t>24</a:t>
            </a:fld>
            <a:endParaRPr lang="en-US">
              <a:solidFill>
                <a:sysClr val="windowText" lastClr="000000"/>
              </a:solidFill>
            </a:endParaRPr>
          </a:p>
        </p:txBody>
      </p:sp>
      <p:sp>
        <p:nvSpPr>
          <p:cNvPr id="4" name="Rectangle 3"/>
          <p:cNvSpPr/>
          <p:nvPr/>
        </p:nvSpPr>
        <p:spPr>
          <a:xfrm>
            <a:off x="407158" y="2219742"/>
            <a:ext cx="7898642" cy="2123658"/>
          </a:xfrm>
          <a:prstGeom prst="rect">
            <a:avLst/>
          </a:prstGeom>
        </p:spPr>
        <p:txBody>
          <a:bodyPr wrap="square">
            <a:spAutoFit/>
          </a:bodyPr>
          <a:lstStyle/>
          <a:p>
            <a:pPr algn="ctr"/>
            <a:r>
              <a:rPr lang="en-US" sz="6600" dirty="0" smtClean="0">
                <a:latin typeface="Times New Roman" pitchFamily="18" charset="0"/>
                <a:cs typeface="Times New Roman" pitchFamily="18" charset="0"/>
              </a:rPr>
              <a:t>Thank you </a:t>
            </a:r>
          </a:p>
          <a:p>
            <a:pPr algn="ctr"/>
            <a:r>
              <a:rPr lang="en-US" sz="6600" dirty="0" smtClean="0">
                <a:latin typeface="Times New Roman" pitchFamily="18" charset="0"/>
                <a:cs typeface="Times New Roman" pitchFamily="18" charset="0"/>
                <a:sym typeface="Wingdings" pitchFamily="2" charset="2"/>
              </a:rPr>
              <a:t></a:t>
            </a:r>
            <a:endParaRPr lang="en-US" sz="6600" dirty="0">
              <a:latin typeface="Times New Roman" pitchFamily="18" charset="0"/>
              <a:cs typeface="Times New Roman" pitchFamily="18" charset="0"/>
            </a:endParaRPr>
          </a:p>
        </p:txBody>
      </p:sp>
    </p:spTree>
    <p:extLst>
      <p:ext uri="{BB962C8B-B14F-4D97-AF65-F5344CB8AC3E}">
        <p14:creationId xmlns:p14="http://schemas.microsoft.com/office/powerpoint/2010/main" val="11690883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ln>
            <a:solidFill>
              <a:schemeClr val="tx1"/>
            </a:solidFill>
          </a:ln>
        </p:spPr>
        <p:txBody>
          <a:bodyPr/>
          <a:lstStyle/>
          <a:p>
            <a:fld id="{93AD2D31-1799-4916-98C7-CAC86B51FA2C}" type="slidenum">
              <a:rPr lang="en-US" smtClean="0">
                <a:solidFill>
                  <a:sysClr val="windowText" lastClr="000000"/>
                </a:solidFill>
              </a:rPr>
              <a:pPr/>
              <a:t>3</a:t>
            </a:fld>
            <a:endParaRPr lang="en-US">
              <a:solidFill>
                <a:sysClr val="windowText" lastClr="000000"/>
              </a:solidFill>
            </a:endParaRPr>
          </a:p>
        </p:txBody>
      </p:sp>
      <p:sp>
        <p:nvSpPr>
          <p:cNvPr id="2" name="Pentagon 1"/>
          <p:cNvSpPr/>
          <p:nvPr/>
        </p:nvSpPr>
        <p:spPr>
          <a:xfrm>
            <a:off x="228600" y="304800"/>
            <a:ext cx="3276600" cy="609600"/>
          </a:xfrm>
          <a:prstGeom prst="homePlate">
            <a:avLst/>
          </a:prstGeom>
          <a:solidFill>
            <a:schemeClr val="accent6">
              <a:lumMod val="75000"/>
            </a:schemeClr>
          </a:solidFill>
          <a:ln>
            <a:solidFill>
              <a:srgbClr val="5C2C0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latin typeface="Times New Roman" pitchFamily="18" charset="0"/>
                <a:cs typeface="Times New Roman" pitchFamily="18" charset="0"/>
              </a:rPr>
              <a:t>Introduction</a:t>
            </a:r>
            <a:endParaRPr lang="en-US" sz="3200" b="1" dirty="0">
              <a:latin typeface="Times New Roman" pitchFamily="18" charset="0"/>
              <a:cs typeface="Times New Roman" pitchFamily="18" charset="0"/>
            </a:endParaRPr>
          </a:p>
        </p:txBody>
      </p:sp>
      <p:sp>
        <p:nvSpPr>
          <p:cNvPr id="3" name="Rectangle 2"/>
          <p:cNvSpPr/>
          <p:nvPr/>
        </p:nvSpPr>
        <p:spPr>
          <a:xfrm>
            <a:off x="152400" y="1668482"/>
            <a:ext cx="8382000" cy="3539430"/>
          </a:xfrm>
          <a:prstGeom prst="rect">
            <a:avLst/>
          </a:prstGeom>
        </p:spPr>
        <p:txBody>
          <a:bodyPr wrap="square">
            <a:spAutoFit/>
          </a:bodyPr>
          <a:lstStyle/>
          <a:p>
            <a:pPr marL="342900" indent="-342900">
              <a:buFont typeface="Wingdings" pitchFamily="2" charset="2"/>
              <a:buChar char="Ø"/>
            </a:pPr>
            <a:r>
              <a:rPr lang="en-US" sz="2800" dirty="0" smtClean="0">
                <a:latin typeface="Times New Roman" pitchFamily="18" charset="0"/>
                <a:cs typeface="Times New Roman" pitchFamily="18" charset="0"/>
              </a:rPr>
              <a:t>Nowadays there are a large number of documents available in electronic form. </a:t>
            </a:r>
          </a:p>
          <a:p>
            <a:pPr marL="342900" indent="-342900">
              <a:buFont typeface="Wingdings" pitchFamily="2" charset="2"/>
              <a:buChar char="Ø"/>
            </a:pPr>
            <a:endParaRPr lang="en-US" sz="2800" dirty="0" smtClean="0">
              <a:latin typeface="Times New Roman" pitchFamily="18" charset="0"/>
              <a:cs typeface="Times New Roman" pitchFamily="18" charset="0"/>
            </a:endParaRPr>
          </a:p>
          <a:p>
            <a:pPr marL="342900" indent="-342900">
              <a:buFont typeface="Wingdings" pitchFamily="2" charset="2"/>
              <a:buChar char="Ø"/>
            </a:pPr>
            <a:r>
              <a:rPr lang="en-US" sz="2800" dirty="0" smtClean="0">
                <a:latin typeface="Times New Roman" pitchFamily="18" charset="0"/>
                <a:cs typeface="Times New Roman" pitchFamily="18" charset="0"/>
              </a:rPr>
              <a:t>Many </a:t>
            </a:r>
            <a:r>
              <a:rPr lang="en-US" sz="2800" dirty="0">
                <a:latin typeface="Times New Roman" pitchFamily="18" charset="0"/>
                <a:cs typeface="Times New Roman" pitchFamily="18" charset="0"/>
              </a:rPr>
              <a:t>available online documents don’t have keywords which limit the access to their contents.</a:t>
            </a:r>
          </a:p>
          <a:p>
            <a:pPr marL="342900" indent="-342900">
              <a:buFont typeface="Wingdings" pitchFamily="2" charset="2"/>
              <a:buChar char="Ø"/>
            </a:pPr>
            <a:endParaRPr lang="en-US" sz="2800" dirty="0">
              <a:latin typeface="Times New Roman" pitchFamily="18" charset="0"/>
              <a:cs typeface="Times New Roman" pitchFamily="18" charset="0"/>
            </a:endParaRPr>
          </a:p>
          <a:p>
            <a:pPr marL="342900" indent="-342900">
              <a:buFont typeface="Wingdings" pitchFamily="2" charset="2"/>
              <a:buChar char="Ø"/>
            </a:pPr>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rapid growth in the Internet and its unstructured content increase the importance of keyword extraction</a:t>
            </a:r>
            <a:r>
              <a:rPr lang="en-US" sz="2800" dirty="0" smtClean="0">
                <a:latin typeface="Times New Roman" pitchFamily="18" charset="0"/>
                <a:cs typeface="Times New Roman" pitchFamily="18" charset="0"/>
              </a:rPr>
              <a:t>.</a:t>
            </a:r>
          </a:p>
        </p:txBody>
      </p:sp>
    </p:spTree>
    <p:extLst>
      <p:ext uri="{BB962C8B-B14F-4D97-AF65-F5344CB8AC3E}">
        <p14:creationId xmlns:p14="http://schemas.microsoft.com/office/powerpoint/2010/main" val="10773215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ln>
            <a:solidFill>
              <a:schemeClr val="tx1"/>
            </a:solidFill>
          </a:ln>
        </p:spPr>
        <p:txBody>
          <a:bodyPr/>
          <a:lstStyle/>
          <a:p>
            <a:fld id="{93AD2D31-1799-4916-98C7-CAC86B51FA2C}" type="slidenum">
              <a:rPr lang="en-US" smtClean="0">
                <a:solidFill>
                  <a:sysClr val="windowText" lastClr="000000"/>
                </a:solidFill>
              </a:rPr>
              <a:pPr/>
              <a:t>4</a:t>
            </a:fld>
            <a:endParaRPr lang="en-US">
              <a:solidFill>
                <a:sysClr val="windowText" lastClr="000000"/>
              </a:solidFill>
            </a:endParaRPr>
          </a:p>
        </p:txBody>
      </p:sp>
      <p:sp>
        <p:nvSpPr>
          <p:cNvPr id="2" name="Pentagon 1"/>
          <p:cNvSpPr/>
          <p:nvPr/>
        </p:nvSpPr>
        <p:spPr>
          <a:xfrm>
            <a:off x="228600" y="304800"/>
            <a:ext cx="3276600" cy="609600"/>
          </a:xfrm>
          <a:prstGeom prst="homePlate">
            <a:avLst/>
          </a:prstGeom>
          <a:solidFill>
            <a:schemeClr val="accent6">
              <a:lumMod val="75000"/>
            </a:schemeClr>
          </a:solidFill>
          <a:ln>
            <a:solidFill>
              <a:srgbClr val="5C2C0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latin typeface="Times New Roman" pitchFamily="18" charset="0"/>
                <a:cs typeface="Times New Roman" pitchFamily="18" charset="0"/>
              </a:rPr>
              <a:t>Introduction</a:t>
            </a:r>
            <a:endParaRPr lang="en-US" sz="3200" b="1" dirty="0">
              <a:latin typeface="Times New Roman" pitchFamily="18" charset="0"/>
              <a:cs typeface="Times New Roman" pitchFamily="18" charset="0"/>
            </a:endParaRPr>
          </a:p>
        </p:txBody>
      </p:sp>
      <p:sp>
        <p:nvSpPr>
          <p:cNvPr id="3" name="Rectangle 2"/>
          <p:cNvSpPr/>
          <p:nvPr/>
        </p:nvSpPr>
        <p:spPr>
          <a:xfrm>
            <a:off x="0" y="1066800"/>
            <a:ext cx="8382000" cy="5693866"/>
          </a:xfrm>
          <a:prstGeom prst="rect">
            <a:avLst/>
          </a:prstGeom>
        </p:spPr>
        <p:txBody>
          <a:bodyPr wrap="square">
            <a:spAutoFit/>
          </a:bodyPr>
          <a:lstStyle/>
          <a:p>
            <a:endParaRPr lang="en-US" sz="2800" dirty="0">
              <a:latin typeface="Times New Roman" pitchFamily="18" charset="0"/>
              <a:cs typeface="Times New Roman" pitchFamily="18" charset="0"/>
            </a:endParaRPr>
          </a:p>
          <a:p>
            <a:pPr marL="457200" indent="-457200">
              <a:buFont typeface="Wingdings" pitchFamily="2" charset="2"/>
              <a:buChar char="Ø"/>
            </a:pPr>
            <a:r>
              <a:rPr lang="en-US" sz="2800" dirty="0" smtClean="0">
                <a:latin typeface="Times New Roman" pitchFamily="18" charset="0"/>
                <a:cs typeface="Times New Roman" pitchFamily="18" charset="0"/>
              </a:rPr>
              <a:t>Keyword extraction are very important for many </a:t>
            </a:r>
            <a:r>
              <a:rPr lang="en-US" sz="2800" dirty="0">
                <a:latin typeface="Times New Roman" pitchFamily="18" charset="0"/>
                <a:cs typeface="Times New Roman" pitchFamily="18" charset="0"/>
              </a:rPr>
              <a:t>applications:</a:t>
            </a:r>
          </a:p>
          <a:p>
            <a:pPr marL="914400" lvl="1" indent="-457200">
              <a:buFont typeface="Wingdings" pitchFamily="2" charset="2"/>
              <a:buChar char="§"/>
            </a:pPr>
            <a:r>
              <a:rPr lang="en-US" sz="2800" dirty="0">
                <a:latin typeface="Times New Roman" pitchFamily="18" charset="0"/>
                <a:cs typeface="Times New Roman" pitchFamily="18" charset="0"/>
              </a:rPr>
              <a:t> Natural Language Processing </a:t>
            </a:r>
          </a:p>
          <a:p>
            <a:pPr marL="914400" lvl="1" indent="-457200">
              <a:buFont typeface="Wingdings" pitchFamily="2" charset="2"/>
              <a:buChar char="§"/>
            </a:pPr>
            <a:r>
              <a:rPr lang="en-US" sz="2800" dirty="0">
                <a:latin typeface="Times New Roman" pitchFamily="18" charset="0"/>
                <a:cs typeface="Times New Roman" pitchFamily="18" charset="0"/>
              </a:rPr>
              <a:t> Information retrieval tasks</a:t>
            </a:r>
          </a:p>
          <a:p>
            <a:pPr marL="914400" lvl="1" indent="-457200">
              <a:buFont typeface="Wingdings" pitchFamily="2" charset="2"/>
              <a:buChar char="§"/>
            </a:pPr>
            <a:r>
              <a:rPr lang="en-US" sz="2800" dirty="0" smtClean="0">
                <a:latin typeface="Times New Roman" pitchFamily="18" charset="0"/>
                <a:cs typeface="Times New Roman" pitchFamily="18" charset="0"/>
              </a:rPr>
              <a:t> Summarization </a:t>
            </a:r>
            <a:r>
              <a:rPr lang="en-US" sz="2800" dirty="0">
                <a:latin typeface="Times New Roman" pitchFamily="18" charset="0"/>
                <a:cs typeface="Times New Roman" pitchFamily="18" charset="0"/>
              </a:rPr>
              <a:t>and document clustering</a:t>
            </a:r>
          </a:p>
          <a:p>
            <a:endParaRPr lang="en-US" sz="2800" dirty="0">
              <a:latin typeface="Times New Roman" pitchFamily="18" charset="0"/>
              <a:cs typeface="Times New Roman" pitchFamily="18" charset="0"/>
            </a:endParaRPr>
          </a:p>
          <a:p>
            <a:pPr marL="342900" indent="-342900">
              <a:buFont typeface="Wingdings" pitchFamily="2" charset="2"/>
              <a:buChar char="Ø"/>
            </a:pPr>
            <a:r>
              <a:rPr lang="en-US" sz="2800" dirty="0" smtClean="0">
                <a:latin typeface="Times New Roman" pitchFamily="18" charset="0"/>
                <a:cs typeface="Times New Roman" pitchFamily="18" charset="0"/>
              </a:rPr>
              <a:t>Manual </a:t>
            </a:r>
            <a:r>
              <a:rPr lang="en-US" sz="2800" dirty="0">
                <a:latin typeface="Times New Roman" pitchFamily="18" charset="0"/>
                <a:cs typeface="Times New Roman" pitchFamily="18" charset="0"/>
              </a:rPr>
              <a:t>extraction of keywords is a time consuming process. </a:t>
            </a:r>
          </a:p>
          <a:p>
            <a:pPr marL="342900" indent="-342900">
              <a:buFont typeface="Wingdings" pitchFamily="2" charset="2"/>
              <a:buChar char="Ø"/>
            </a:pPr>
            <a:endParaRPr lang="en-US" sz="2800" dirty="0">
              <a:latin typeface="Times New Roman" pitchFamily="18" charset="0"/>
              <a:cs typeface="Times New Roman" pitchFamily="18" charset="0"/>
            </a:endParaRPr>
          </a:p>
          <a:p>
            <a:pPr marL="342900" indent="-342900">
              <a:buFont typeface="Wingdings" pitchFamily="2" charset="2"/>
              <a:buChar char="Ø"/>
            </a:pPr>
            <a:r>
              <a:rPr lang="en-US" sz="2800" dirty="0">
                <a:latin typeface="Times New Roman" pitchFamily="18" charset="0"/>
                <a:cs typeface="Times New Roman" pitchFamily="18" charset="0"/>
              </a:rPr>
              <a:t>Automatic keyword extraction is one of the most important tasks in text mining that replace the manual extraction of keywords</a:t>
            </a:r>
          </a:p>
        </p:txBody>
      </p:sp>
    </p:spTree>
    <p:extLst>
      <p:ext uri="{BB962C8B-B14F-4D97-AF65-F5344CB8AC3E}">
        <p14:creationId xmlns:p14="http://schemas.microsoft.com/office/powerpoint/2010/main" val="19882356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ln>
            <a:solidFill>
              <a:schemeClr val="tx1"/>
            </a:solidFill>
          </a:ln>
        </p:spPr>
        <p:txBody>
          <a:bodyPr/>
          <a:lstStyle/>
          <a:p>
            <a:fld id="{93AD2D31-1799-4916-98C7-CAC86B51FA2C}" type="slidenum">
              <a:rPr lang="en-US" smtClean="0">
                <a:solidFill>
                  <a:sysClr val="windowText" lastClr="000000"/>
                </a:solidFill>
              </a:rPr>
              <a:pPr/>
              <a:t>5</a:t>
            </a:fld>
            <a:endParaRPr lang="en-US">
              <a:solidFill>
                <a:sysClr val="windowText" lastClr="000000"/>
              </a:solidFill>
            </a:endParaRPr>
          </a:p>
        </p:txBody>
      </p:sp>
      <p:sp>
        <p:nvSpPr>
          <p:cNvPr id="2" name="Pentagon 1"/>
          <p:cNvSpPr/>
          <p:nvPr/>
        </p:nvSpPr>
        <p:spPr>
          <a:xfrm>
            <a:off x="228600" y="533400"/>
            <a:ext cx="3276600" cy="609600"/>
          </a:xfrm>
          <a:prstGeom prst="homePlate">
            <a:avLst/>
          </a:prstGeom>
          <a:solidFill>
            <a:schemeClr val="accent6">
              <a:lumMod val="75000"/>
            </a:schemeClr>
          </a:solidFill>
          <a:ln>
            <a:solidFill>
              <a:srgbClr val="5C2C0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latin typeface="Times New Roman" pitchFamily="18" charset="0"/>
              <a:cs typeface="Times New Roman" pitchFamily="18" charset="0"/>
            </a:endParaRPr>
          </a:p>
          <a:p>
            <a:pPr algn="ctr"/>
            <a:r>
              <a:rPr lang="en-US" sz="3200" b="1" dirty="0" smtClean="0">
                <a:latin typeface="Times New Roman" pitchFamily="18" charset="0"/>
                <a:cs typeface="Times New Roman" pitchFamily="18" charset="0"/>
              </a:rPr>
              <a:t>Related </a:t>
            </a:r>
            <a:r>
              <a:rPr lang="en-US" sz="3200" b="1" dirty="0">
                <a:latin typeface="Times New Roman" pitchFamily="18" charset="0"/>
                <a:cs typeface="Times New Roman" pitchFamily="18" charset="0"/>
              </a:rPr>
              <a:t>Works</a:t>
            </a:r>
          </a:p>
          <a:p>
            <a:pPr algn="ctr"/>
            <a:endParaRPr lang="en-US" sz="3200" b="1" dirty="0">
              <a:latin typeface="Times New Roman" pitchFamily="18" charset="0"/>
              <a:cs typeface="Times New Roman" pitchFamily="18" charset="0"/>
            </a:endParaRPr>
          </a:p>
        </p:txBody>
      </p:sp>
      <p:sp>
        <p:nvSpPr>
          <p:cNvPr id="3" name="Rectangle 2"/>
          <p:cNvSpPr/>
          <p:nvPr/>
        </p:nvSpPr>
        <p:spPr>
          <a:xfrm>
            <a:off x="0" y="1237595"/>
            <a:ext cx="8382000" cy="6247864"/>
          </a:xfrm>
          <a:prstGeom prst="rect">
            <a:avLst/>
          </a:prstGeom>
        </p:spPr>
        <p:txBody>
          <a:bodyPr wrap="square">
            <a:spAutoFit/>
          </a:bodyPr>
          <a:lstStyle/>
          <a:p>
            <a:r>
              <a:rPr lang="en-US" sz="2800" dirty="0">
                <a:latin typeface="Times New Roman" pitchFamily="18" charset="0"/>
                <a:cs typeface="Times New Roman" pitchFamily="18" charset="0"/>
              </a:rPr>
              <a:t>Keyword extraction from Arabic document is a new area and has few researches. </a:t>
            </a:r>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pPr marL="342900" indent="-342900">
              <a:buFont typeface="Wingdings" pitchFamily="2" charset="2"/>
              <a:buChar char="Ø"/>
            </a:pPr>
            <a:r>
              <a:rPr lang="en-US" sz="2800" b="1" dirty="0" smtClean="0">
                <a:latin typeface="Times New Roman" pitchFamily="18" charset="0"/>
                <a:cs typeface="Times New Roman" pitchFamily="18" charset="0"/>
              </a:rPr>
              <a:t>(</a:t>
            </a:r>
            <a:r>
              <a:rPr lang="en-US" sz="2800" b="1" dirty="0">
                <a:latin typeface="Times New Roman" pitchFamily="18" charset="0"/>
                <a:cs typeface="Times New Roman" pitchFamily="18" charset="0"/>
              </a:rPr>
              <a:t>El-</a:t>
            </a:r>
            <a:r>
              <a:rPr lang="en-US" sz="2800" b="1" dirty="0" err="1">
                <a:latin typeface="Times New Roman" pitchFamily="18" charset="0"/>
                <a:cs typeface="Times New Roman" pitchFamily="18" charset="0"/>
              </a:rPr>
              <a:t>Beltagy</a:t>
            </a:r>
            <a:r>
              <a:rPr lang="en-US" sz="2800" b="1" dirty="0">
                <a:latin typeface="Times New Roman" pitchFamily="18" charset="0"/>
                <a:cs typeface="Times New Roman" pitchFamily="18" charset="0"/>
              </a:rPr>
              <a:t> et al. 2008) </a:t>
            </a:r>
            <a:r>
              <a:rPr lang="en-US" sz="2800" dirty="0">
                <a:latin typeface="Times New Roman" pitchFamily="18" charset="0"/>
                <a:cs typeface="Times New Roman" pitchFamily="18" charset="0"/>
              </a:rPr>
              <a:t>presented approach called KP-Miner for extracting keywords from both Arabic and English documents</a:t>
            </a:r>
            <a:r>
              <a:rPr lang="en-US" sz="2800" dirty="0" smtClean="0">
                <a:latin typeface="Times New Roman" pitchFamily="18" charset="0"/>
                <a:cs typeface="Times New Roman" pitchFamily="18" charset="0"/>
              </a:rPr>
              <a:t>.</a:t>
            </a:r>
          </a:p>
          <a:p>
            <a:pPr marL="342900" indent="-342900">
              <a:buFont typeface="Wingdings" pitchFamily="2" charset="2"/>
              <a:buChar char="Ø"/>
            </a:pPr>
            <a:endParaRPr lang="en-US" sz="2400" dirty="0">
              <a:latin typeface="Times New Roman" pitchFamily="18" charset="0"/>
              <a:cs typeface="Times New Roman" pitchFamily="18" charset="0"/>
            </a:endParaRPr>
          </a:p>
          <a:p>
            <a:pPr marL="342900" indent="-342900">
              <a:buFont typeface="Wingdings" pitchFamily="2" charset="2"/>
              <a:buChar char="Ø"/>
            </a:pPr>
            <a:r>
              <a:rPr lang="en-US" sz="2400" b="1" dirty="0" smtClean="0">
                <a:latin typeface="Times New Roman" pitchFamily="18" charset="0"/>
                <a:cs typeface="Times New Roman" pitchFamily="18" charset="0"/>
              </a:rPr>
              <a:t>KP-Miner </a:t>
            </a:r>
            <a:r>
              <a:rPr lang="en-US" sz="2400" b="1" dirty="0">
                <a:latin typeface="Times New Roman" pitchFamily="18" charset="0"/>
                <a:cs typeface="Times New Roman" pitchFamily="18" charset="0"/>
              </a:rPr>
              <a:t>used </a:t>
            </a:r>
            <a:r>
              <a:rPr lang="en-US" sz="2400" b="1" dirty="0" err="1" smtClean="0">
                <a:latin typeface="Times New Roman" pitchFamily="18" charset="0"/>
                <a:cs typeface="Times New Roman" pitchFamily="18" charset="0"/>
              </a:rPr>
              <a:t>TFxIDF</a:t>
            </a:r>
            <a:r>
              <a:rPr lang="en-US" sz="2400" b="1" dirty="0" smtClean="0">
                <a:latin typeface="Times New Roman" pitchFamily="18" charset="0"/>
                <a:cs typeface="Times New Roman" pitchFamily="18" charset="0"/>
              </a:rPr>
              <a:t> </a:t>
            </a:r>
            <a:r>
              <a:rPr lang="en-US" sz="2400" b="1" dirty="0">
                <a:latin typeface="Times New Roman" pitchFamily="18" charset="0"/>
                <a:cs typeface="Times New Roman" pitchFamily="18" charset="0"/>
              </a:rPr>
              <a:t>weights. </a:t>
            </a:r>
            <a:endParaRPr lang="en-US" sz="2400" b="1" dirty="0" smtClean="0">
              <a:latin typeface="Times New Roman" pitchFamily="18" charset="0"/>
              <a:cs typeface="Times New Roman" pitchFamily="18" charset="0"/>
            </a:endParaRPr>
          </a:p>
          <a:p>
            <a:pPr marL="342900" indent="-342900">
              <a:buFont typeface="Wingdings" pitchFamily="2" charset="2"/>
              <a:buChar char="Ø"/>
            </a:pPr>
            <a:r>
              <a:rPr lang="en-US" sz="2400" b="1" dirty="0">
                <a:latin typeface="Times New Roman" pitchFamily="18" charset="0"/>
                <a:cs typeface="Times New Roman" pitchFamily="18" charset="0"/>
              </a:rPr>
              <a:t>KP-Miner </a:t>
            </a:r>
            <a:r>
              <a:rPr lang="en-US" sz="2400" b="1" dirty="0" smtClean="0">
                <a:latin typeface="Times New Roman" pitchFamily="18" charset="0"/>
                <a:cs typeface="Times New Roman" pitchFamily="18" charset="0"/>
              </a:rPr>
              <a:t> also used two conditions</a:t>
            </a:r>
          </a:p>
          <a:p>
            <a:pPr marL="914400" lvl="1" indent="-457200">
              <a:buFont typeface="Arial" pitchFamily="34" charset="0"/>
              <a:buChar char="•"/>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first one is that the phrase from which the keyword will be extracted must occur in the text at least n times. </a:t>
            </a:r>
            <a:endParaRPr lang="en-US" sz="2400" dirty="0" smtClean="0">
              <a:latin typeface="Times New Roman" pitchFamily="18" charset="0"/>
              <a:cs typeface="Times New Roman" pitchFamily="18" charset="0"/>
            </a:endParaRPr>
          </a:p>
          <a:p>
            <a:pPr marL="914400" lvl="1" indent="-457200">
              <a:buFont typeface="Arial" pitchFamily="34" charset="0"/>
              <a:buChar char="•"/>
            </a:pPr>
            <a:endParaRPr lang="en-US" sz="2400" dirty="0" smtClean="0">
              <a:latin typeface="Times New Roman" pitchFamily="18" charset="0"/>
              <a:cs typeface="Times New Roman" pitchFamily="18" charset="0"/>
            </a:endParaRPr>
          </a:p>
          <a:p>
            <a:pPr marL="914400" lvl="1" indent="-457200">
              <a:buFont typeface="Arial" pitchFamily="34" charset="0"/>
              <a:buChar char="•"/>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second one </a:t>
            </a:r>
            <a:r>
              <a:rPr lang="en-US" sz="2400" dirty="0" smtClean="0">
                <a:latin typeface="Times New Roman" pitchFamily="18" charset="0"/>
                <a:cs typeface="Times New Roman" pitchFamily="18" charset="0"/>
              </a:rPr>
              <a:t>is </a:t>
            </a:r>
            <a:r>
              <a:rPr lang="en-US" sz="2400" dirty="0">
                <a:latin typeface="Times New Roman" pitchFamily="18" charset="0"/>
                <a:cs typeface="Times New Roman" pitchFamily="18" charset="0"/>
              </a:rPr>
              <a:t>the position of the keyword in the document</a:t>
            </a:r>
          </a:p>
          <a:p>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4757916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ln>
            <a:solidFill>
              <a:schemeClr val="tx1"/>
            </a:solidFill>
          </a:ln>
        </p:spPr>
        <p:txBody>
          <a:bodyPr/>
          <a:lstStyle/>
          <a:p>
            <a:fld id="{93AD2D31-1799-4916-98C7-CAC86B51FA2C}" type="slidenum">
              <a:rPr lang="en-US" smtClean="0">
                <a:solidFill>
                  <a:sysClr val="windowText" lastClr="000000"/>
                </a:solidFill>
              </a:rPr>
              <a:pPr/>
              <a:t>6</a:t>
            </a:fld>
            <a:endParaRPr lang="en-US">
              <a:solidFill>
                <a:sysClr val="windowText" lastClr="000000"/>
              </a:solidFill>
            </a:endParaRPr>
          </a:p>
        </p:txBody>
      </p:sp>
      <p:sp>
        <p:nvSpPr>
          <p:cNvPr id="2" name="Pentagon 1"/>
          <p:cNvSpPr/>
          <p:nvPr/>
        </p:nvSpPr>
        <p:spPr>
          <a:xfrm>
            <a:off x="228600" y="533400"/>
            <a:ext cx="3276600" cy="609600"/>
          </a:xfrm>
          <a:prstGeom prst="homePlate">
            <a:avLst/>
          </a:prstGeom>
          <a:solidFill>
            <a:schemeClr val="accent6">
              <a:lumMod val="75000"/>
            </a:schemeClr>
          </a:solidFill>
          <a:ln>
            <a:solidFill>
              <a:srgbClr val="5C2C0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latin typeface="Times New Roman" pitchFamily="18" charset="0"/>
              <a:cs typeface="Times New Roman" pitchFamily="18" charset="0"/>
            </a:endParaRPr>
          </a:p>
          <a:p>
            <a:pPr algn="ctr"/>
            <a:r>
              <a:rPr lang="en-US" sz="3200" b="1" dirty="0" smtClean="0">
                <a:latin typeface="Times New Roman" pitchFamily="18" charset="0"/>
                <a:cs typeface="Times New Roman" pitchFamily="18" charset="0"/>
              </a:rPr>
              <a:t>Related </a:t>
            </a:r>
            <a:r>
              <a:rPr lang="en-US" sz="3200" b="1" dirty="0">
                <a:latin typeface="Times New Roman" pitchFamily="18" charset="0"/>
                <a:cs typeface="Times New Roman" pitchFamily="18" charset="0"/>
              </a:rPr>
              <a:t>Works</a:t>
            </a:r>
          </a:p>
          <a:p>
            <a:pPr algn="ctr"/>
            <a:endParaRPr lang="en-US" sz="3200" b="1" dirty="0">
              <a:latin typeface="Times New Roman" pitchFamily="18" charset="0"/>
              <a:cs typeface="Times New Roman" pitchFamily="18" charset="0"/>
            </a:endParaRPr>
          </a:p>
        </p:txBody>
      </p:sp>
      <p:sp>
        <p:nvSpPr>
          <p:cNvPr id="3" name="Rectangle 2"/>
          <p:cNvSpPr/>
          <p:nvPr/>
        </p:nvSpPr>
        <p:spPr>
          <a:xfrm>
            <a:off x="0" y="1237595"/>
            <a:ext cx="8382000" cy="4401205"/>
          </a:xfrm>
          <a:prstGeom prst="rect">
            <a:avLst/>
          </a:prstGeom>
        </p:spPr>
        <p:txBody>
          <a:bodyPr wrap="square">
            <a:spAutoFit/>
          </a:bodyPr>
          <a:lstStyle/>
          <a:p>
            <a:pPr marL="342900" indent="-342900">
              <a:buFont typeface="Wingdings" pitchFamily="2" charset="2"/>
              <a:buChar char="Ø"/>
            </a:pPr>
            <a:r>
              <a:rPr lang="en-US" sz="2800" b="1" dirty="0">
                <a:latin typeface="Times New Roman" pitchFamily="18" charset="0"/>
                <a:cs typeface="Times New Roman" pitchFamily="18" charset="0"/>
              </a:rPr>
              <a:t>(El-</a:t>
            </a:r>
            <a:r>
              <a:rPr lang="en-US" sz="2800" b="1" dirty="0" err="1">
                <a:latin typeface="Times New Roman" pitchFamily="18" charset="0"/>
                <a:cs typeface="Times New Roman" pitchFamily="18" charset="0"/>
              </a:rPr>
              <a:t>Shishtawy</a:t>
            </a:r>
            <a:r>
              <a:rPr lang="en-US" sz="2800" b="1" dirty="0">
                <a:latin typeface="Times New Roman" pitchFamily="18" charset="0"/>
                <a:cs typeface="Times New Roman" pitchFamily="18" charset="0"/>
              </a:rPr>
              <a:t> et al. 2015) </a:t>
            </a:r>
            <a:r>
              <a:rPr lang="en-US" sz="2800" dirty="0">
                <a:latin typeface="Times New Roman" pitchFamily="18" charset="0"/>
                <a:cs typeface="Times New Roman" pitchFamily="18" charset="0"/>
              </a:rPr>
              <a:t>used machine learning and linguistic methods to extract </a:t>
            </a:r>
            <a:r>
              <a:rPr lang="en-US" sz="2800" dirty="0" smtClean="0">
                <a:latin typeface="Times New Roman" pitchFamily="18" charset="0"/>
                <a:cs typeface="Times New Roman" pitchFamily="18" charset="0"/>
              </a:rPr>
              <a:t>keywords. </a:t>
            </a:r>
            <a:r>
              <a:rPr lang="ar-JO"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They used linguistic information in three </a:t>
            </a:r>
            <a:r>
              <a:rPr lang="en-US" sz="2800" dirty="0" smtClean="0">
                <a:latin typeface="Times New Roman" pitchFamily="18" charset="0"/>
                <a:cs typeface="Times New Roman" pitchFamily="18" charset="0"/>
              </a:rPr>
              <a:t>phases:</a:t>
            </a:r>
            <a:endParaRPr lang="en-US" sz="2800" dirty="0">
              <a:latin typeface="Times New Roman" pitchFamily="18" charset="0"/>
              <a:cs typeface="Times New Roman" pitchFamily="18" charset="0"/>
            </a:endParaRPr>
          </a:p>
          <a:p>
            <a:pPr marL="914400" lvl="1" indent="-457200">
              <a:buFont typeface="Arial" pitchFamily="34" charset="0"/>
              <a:buChar char="•"/>
            </a:pPr>
            <a:r>
              <a:rPr lang="en-US" sz="2800" dirty="0">
                <a:latin typeface="Times New Roman" pitchFamily="18" charset="0"/>
                <a:cs typeface="Times New Roman" pitchFamily="18" charset="0"/>
              </a:rPr>
              <a:t>Tokenization</a:t>
            </a:r>
          </a:p>
          <a:p>
            <a:pPr marL="914400" lvl="1" indent="-457200">
              <a:buFont typeface="Arial" pitchFamily="34" charset="0"/>
              <a:buChar char="•"/>
            </a:pPr>
            <a:r>
              <a:rPr lang="en-US" sz="2800" dirty="0">
                <a:latin typeface="Times New Roman" pitchFamily="18" charset="0"/>
                <a:cs typeface="Times New Roman" pitchFamily="18" charset="0"/>
              </a:rPr>
              <a:t>Word abstract form </a:t>
            </a:r>
          </a:p>
          <a:p>
            <a:pPr marL="914400" lvl="1" indent="-457200">
              <a:buFont typeface="Arial" pitchFamily="34" charset="0"/>
              <a:buChar char="•"/>
            </a:pPr>
            <a:r>
              <a:rPr lang="en-US" sz="2800" dirty="0">
                <a:latin typeface="Times New Roman" pitchFamily="18" charset="0"/>
                <a:cs typeface="Times New Roman" pitchFamily="18" charset="0"/>
              </a:rPr>
              <a:t>Part of speech tagging</a:t>
            </a:r>
          </a:p>
          <a:p>
            <a:pPr marL="914400" lvl="1" indent="-457200">
              <a:buFont typeface="Arial" pitchFamily="34" charset="0"/>
              <a:buChar char="•"/>
            </a:pPr>
            <a:endParaRPr lang="en-US" sz="2800" dirty="0">
              <a:latin typeface="Times New Roman" pitchFamily="18" charset="0"/>
              <a:cs typeface="Times New Roman" pitchFamily="18" charset="0"/>
            </a:endParaRPr>
          </a:p>
          <a:p>
            <a:pPr marL="914400" lvl="1" indent="-457200">
              <a:buFont typeface="Arial" pitchFamily="34" charset="0"/>
              <a:buChar char="•"/>
            </a:pPr>
            <a:r>
              <a:rPr lang="en-US" sz="2800" dirty="0" smtClean="0">
                <a:latin typeface="Times New Roman" pitchFamily="18" charset="0"/>
                <a:cs typeface="Times New Roman" pitchFamily="18" charset="0"/>
              </a:rPr>
              <a:t>False </a:t>
            </a:r>
            <a:r>
              <a:rPr lang="en-US" sz="2800" dirty="0">
                <a:latin typeface="Times New Roman" pitchFamily="18" charset="0"/>
                <a:cs typeface="Times New Roman" pitchFamily="18" charset="0"/>
              </a:rPr>
              <a:t>results may occur since the system deals with all types of the word such as verb, names, functions and adjectives equally.  </a:t>
            </a:r>
          </a:p>
        </p:txBody>
      </p:sp>
    </p:spTree>
    <p:extLst>
      <p:ext uri="{BB962C8B-B14F-4D97-AF65-F5344CB8AC3E}">
        <p14:creationId xmlns:p14="http://schemas.microsoft.com/office/powerpoint/2010/main" val="1392920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ln>
            <a:solidFill>
              <a:schemeClr val="tx1"/>
            </a:solidFill>
          </a:ln>
        </p:spPr>
        <p:txBody>
          <a:bodyPr/>
          <a:lstStyle/>
          <a:p>
            <a:fld id="{93AD2D31-1799-4916-98C7-CAC86B51FA2C}" type="slidenum">
              <a:rPr lang="en-US" smtClean="0">
                <a:solidFill>
                  <a:sysClr val="windowText" lastClr="000000"/>
                </a:solidFill>
              </a:rPr>
              <a:pPr/>
              <a:t>7</a:t>
            </a:fld>
            <a:endParaRPr lang="en-US">
              <a:solidFill>
                <a:sysClr val="windowText" lastClr="000000"/>
              </a:solidFill>
            </a:endParaRPr>
          </a:p>
        </p:txBody>
      </p:sp>
      <p:sp>
        <p:nvSpPr>
          <p:cNvPr id="2" name="Pentagon 1"/>
          <p:cNvSpPr/>
          <p:nvPr/>
        </p:nvSpPr>
        <p:spPr>
          <a:xfrm>
            <a:off x="228600" y="533400"/>
            <a:ext cx="3276600" cy="609600"/>
          </a:xfrm>
          <a:prstGeom prst="homePlate">
            <a:avLst/>
          </a:prstGeom>
          <a:solidFill>
            <a:schemeClr val="accent6">
              <a:lumMod val="75000"/>
            </a:schemeClr>
          </a:solidFill>
          <a:ln>
            <a:solidFill>
              <a:srgbClr val="5C2C0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latin typeface="Times New Roman" pitchFamily="18" charset="0"/>
              <a:cs typeface="Times New Roman" pitchFamily="18" charset="0"/>
            </a:endParaRPr>
          </a:p>
          <a:p>
            <a:pPr algn="ctr"/>
            <a:r>
              <a:rPr lang="en-US" sz="3200" b="1" dirty="0" smtClean="0">
                <a:latin typeface="Times New Roman" pitchFamily="18" charset="0"/>
                <a:cs typeface="Times New Roman" pitchFamily="18" charset="0"/>
              </a:rPr>
              <a:t>Related </a:t>
            </a:r>
            <a:r>
              <a:rPr lang="en-US" sz="3200" b="1" dirty="0">
                <a:latin typeface="Times New Roman" pitchFamily="18" charset="0"/>
                <a:cs typeface="Times New Roman" pitchFamily="18" charset="0"/>
              </a:rPr>
              <a:t>Works</a:t>
            </a:r>
          </a:p>
          <a:p>
            <a:pPr algn="ctr"/>
            <a:endParaRPr lang="en-US" sz="3200" b="1" dirty="0">
              <a:latin typeface="Times New Roman" pitchFamily="18" charset="0"/>
              <a:cs typeface="Times New Roman" pitchFamily="18" charset="0"/>
            </a:endParaRPr>
          </a:p>
        </p:txBody>
      </p:sp>
      <p:sp>
        <p:nvSpPr>
          <p:cNvPr id="3" name="Rectangle 2"/>
          <p:cNvSpPr/>
          <p:nvPr/>
        </p:nvSpPr>
        <p:spPr>
          <a:xfrm>
            <a:off x="0" y="1032093"/>
            <a:ext cx="8382000" cy="5109091"/>
          </a:xfrm>
          <a:prstGeom prst="rect">
            <a:avLst/>
          </a:prstGeom>
        </p:spPr>
        <p:txBody>
          <a:bodyPr wrap="square">
            <a:spAutoFit/>
          </a:bodyPr>
          <a:lstStyle/>
          <a:p>
            <a:pPr marL="342900" indent="-342900">
              <a:buFont typeface="Wingdings" pitchFamily="2" charset="2"/>
              <a:buChar char="Ø"/>
            </a:pPr>
            <a:r>
              <a:rPr lang="en-US" sz="2800" b="1" dirty="0" smtClean="0">
                <a:latin typeface="Times New Roman" pitchFamily="18" charset="0"/>
                <a:cs typeface="Times New Roman" pitchFamily="18" charset="0"/>
              </a:rPr>
              <a:t>(AWAJAN 2015) </a:t>
            </a:r>
          </a:p>
          <a:p>
            <a:pPr marL="342900" indent="-342900">
              <a:buFont typeface="Wingdings" pitchFamily="2" charset="2"/>
              <a:buChar char="Ø"/>
            </a:pPr>
            <a:endParaRPr lang="en-US" sz="2000" b="1" dirty="0" smtClean="0">
              <a:latin typeface="Times New Roman" pitchFamily="18" charset="0"/>
              <a:cs typeface="Times New Roman" pitchFamily="18" charset="0"/>
            </a:endParaRPr>
          </a:p>
          <a:p>
            <a:pPr marL="457200" indent="-457200">
              <a:buFont typeface="Wingdings" pitchFamily="2" charset="2"/>
              <a:buChar char="Ø"/>
            </a:pPr>
            <a:r>
              <a:rPr lang="en-US" sz="2300" dirty="0" smtClean="0">
                <a:latin typeface="Times New Roman" pitchFamily="18" charset="0"/>
                <a:cs typeface="Times New Roman" pitchFamily="18" charset="0"/>
              </a:rPr>
              <a:t>Combined </a:t>
            </a:r>
            <a:r>
              <a:rPr lang="en-US" sz="2300" dirty="0">
                <a:latin typeface="Times New Roman" pitchFamily="18" charset="0"/>
                <a:cs typeface="Times New Roman" pitchFamily="18" charset="0"/>
              </a:rPr>
              <a:t>statistical analysis of the </a:t>
            </a:r>
            <a:r>
              <a:rPr lang="en-US" sz="2300" dirty="0" smtClean="0">
                <a:latin typeface="Times New Roman" pitchFamily="18" charset="0"/>
                <a:cs typeface="Times New Roman" pitchFamily="18" charset="0"/>
              </a:rPr>
              <a:t>text </a:t>
            </a:r>
            <a:r>
              <a:rPr lang="en-US" sz="2300" dirty="0">
                <a:latin typeface="Times New Roman" pitchFamily="18" charset="0"/>
                <a:cs typeface="Times New Roman" pitchFamily="18" charset="0"/>
              </a:rPr>
              <a:t>with </a:t>
            </a:r>
            <a:r>
              <a:rPr lang="en-US" sz="2300" dirty="0" smtClean="0">
                <a:latin typeface="Times New Roman" pitchFamily="18" charset="0"/>
                <a:cs typeface="Times New Roman" pitchFamily="18" charset="0"/>
              </a:rPr>
              <a:t>linguistics.</a:t>
            </a:r>
          </a:p>
          <a:p>
            <a:pPr marL="457200" indent="-457200">
              <a:buFont typeface="Wingdings" pitchFamily="2" charset="2"/>
              <a:buChar char="Ø"/>
            </a:pPr>
            <a:endParaRPr lang="en-US" sz="2300" dirty="0" smtClean="0">
              <a:latin typeface="Times New Roman" pitchFamily="18" charset="0"/>
              <a:cs typeface="Times New Roman" pitchFamily="18" charset="0"/>
            </a:endParaRPr>
          </a:p>
          <a:p>
            <a:pPr marL="457200" indent="-457200">
              <a:buFont typeface="Wingdings" pitchFamily="2" charset="2"/>
              <a:buChar char="Ø"/>
            </a:pPr>
            <a:r>
              <a:rPr lang="en-US" sz="2300" dirty="0" smtClean="0">
                <a:latin typeface="Times New Roman" pitchFamily="18" charset="0"/>
                <a:cs typeface="Times New Roman" pitchFamily="18" charset="0"/>
              </a:rPr>
              <a:t>Preprocessing phase is </a:t>
            </a:r>
            <a:r>
              <a:rPr lang="en-US" sz="2300" dirty="0">
                <a:latin typeface="Times New Roman" pitchFamily="18" charset="0"/>
                <a:cs typeface="Times New Roman" pitchFamily="18" charset="0"/>
              </a:rPr>
              <a:t>very important </a:t>
            </a:r>
            <a:r>
              <a:rPr lang="en-US" sz="2300" dirty="0" smtClean="0">
                <a:latin typeface="Times New Roman" pitchFamily="18" charset="0"/>
                <a:cs typeface="Times New Roman" pitchFamily="18" charset="0"/>
              </a:rPr>
              <a:t>such </a:t>
            </a:r>
            <a:r>
              <a:rPr lang="en-US" sz="2300" dirty="0">
                <a:latin typeface="Times New Roman" pitchFamily="18" charset="0"/>
                <a:cs typeface="Times New Roman" pitchFamily="18" charset="0"/>
              </a:rPr>
              <a:t>as extracting the roots of derivative </a:t>
            </a:r>
            <a:r>
              <a:rPr lang="en-US" sz="2300" dirty="0" smtClean="0">
                <a:latin typeface="Times New Roman" pitchFamily="18" charset="0"/>
                <a:cs typeface="Times New Roman" pitchFamily="18" charset="0"/>
              </a:rPr>
              <a:t>words. </a:t>
            </a:r>
            <a:endParaRPr lang="en-US" sz="2300" dirty="0" smtClean="0">
              <a:latin typeface="Times New Roman" pitchFamily="18" charset="0"/>
              <a:cs typeface="Times New Roman" pitchFamily="18" charset="0"/>
            </a:endParaRPr>
          </a:p>
          <a:p>
            <a:pPr marL="457200" indent="-457200">
              <a:buFont typeface="Wingdings" pitchFamily="2" charset="2"/>
              <a:buChar char="Ø"/>
            </a:pPr>
            <a:endParaRPr lang="en-US" sz="2300" dirty="0" smtClean="0">
              <a:latin typeface="Times New Roman" pitchFamily="18" charset="0"/>
              <a:cs typeface="Times New Roman" pitchFamily="18" charset="0"/>
            </a:endParaRPr>
          </a:p>
          <a:p>
            <a:pPr marL="457200" indent="-457200">
              <a:buFont typeface="Wingdings" pitchFamily="2" charset="2"/>
              <a:buChar char="Ø"/>
            </a:pPr>
            <a:r>
              <a:rPr lang="en-US" sz="2300" dirty="0" smtClean="0">
                <a:latin typeface="Times New Roman" pitchFamily="18" charset="0"/>
                <a:cs typeface="Times New Roman" pitchFamily="18" charset="0"/>
              </a:rPr>
              <a:t>The </a:t>
            </a:r>
            <a:r>
              <a:rPr lang="en-US" sz="2300" dirty="0">
                <a:latin typeface="Times New Roman" pitchFamily="18" charset="0"/>
                <a:cs typeface="Times New Roman" pitchFamily="18" charset="0"/>
              </a:rPr>
              <a:t>next phase is to create classes of clustered words that contain most frequent </a:t>
            </a:r>
            <a:r>
              <a:rPr lang="en-US" sz="2300" dirty="0" smtClean="0">
                <a:latin typeface="Times New Roman" pitchFamily="18" charset="0"/>
                <a:cs typeface="Times New Roman" pitchFamily="18" charset="0"/>
              </a:rPr>
              <a:t>words</a:t>
            </a:r>
          </a:p>
          <a:p>
            <a:pPr marL="457200" indent="-457200">
              <a:buFont typeface="Wingdings" pitchFamily="2" charset="2"/>
              <a:buChar char="Ø"/>
            </a:pPr>
            <a:endParaRPr lang="en-US" sz="2300" dirty="0" smtClean="0">
              <a:latin typeface="Times New Roman" pitchFamily="18" charset="0"/>
              <a:cs typeface="Times New Roman" pitchFamily="18" charset="0"/>
            </a:endParaRPr>
          </a:p>
          <a:p>
            <a:pPr marL="457200" indent="-457200">
              <a:buFont typeface="Wingdings" pitchFamily="2" charset="2"/>
              <a:buChar char="Ø"/>
            </a:pPr>
            <a:r>
              <a:rPr lang="en-US" sz="2300" dirty="0">
                <a:latin typeface="Times New Roman" pitchFamily="18" charset="0"/>
                <a:cs typeface="Times New Roman" pitchFamily="18" charset="0"/>
              </a:rPr>
              <a:t>Experiments showed that the average precision was 31% and average recall was 53% which considered good.</a:t>
            </a:r>
          </a:p>
          <a:p>
            <a:r>
              <a:rPr lang="en-US" sz="2400" dirty="0"/>
              <a:t> </a:t>
            </a:r>
          </a:p>
          <a:p>
            <a:pPr marL="457200" indent="-457200">
              <a:buFont typeface="Wingdings" pitchFamily="2" charset="2"/>
              <a:buChar char="Ø"/>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5715809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ln>
            <a:solidFill>
              <a:schemeClr val="tx1"/>
            </a:solidFill>
          </a:ln>
        </p:spPr>
        <p:txBody>
          <a:bodyPr/>
          <a:lstStyle/>
          <a:p>
            <a:fld id="{93AD2D31-1799-4916-98C7-CAC86B51FA2C}" type="slidenum">
              <a:rPr lang="en-US" smtClean="0">
                <a:solidFill>
                  <a:sysClr val="windowText" lastClr="000000"/>
                </a:solidFill>
              </a:rPr>
              <a:pPr/>
              <a:t>8</a:t>
            </a:fld>
            <a:endParaRPr lang="en-US">
              <a:solidFill>
                <a:sysClr val="windowText" lastClr="000000"/>
              </a:solidFill>
            </a:endParaRPr>
          </a:p>
        </p:txBody>
      </p:sp>
      <p:sp>
        <p:nvSpPr>
          <p:cNvPr id="2" name="Pentagon 1"/>
          <p:cNvSpPr/>
          <p:nvPr/>
        </p:nvSpPr>
        <p:spPr>
          <a:xfrm>
            <a:off x="381000" y="533400"/>
            <a:ext cx="3581400" cy="609600"/>
          </a:xfrm>
          <a:prstGeom prst="homePlate">
            <a:avLst/>
          </a:prstGeom>
          <a:solidFill>
            <a:schemeClr val="accent6">
              <a:lumMod val="75000"/>
            </a:schemeClr>
          </a:solidFill>
          <a:ln>
            <a:solidFill>
              <a:srgbClr val="5C2C0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latin typeface="Times New Roman" pitchFamily="18" charset="0"/>
              <a:cs typeface="Times New Roman" pitchFamily="18" charset="0"/>
            </a:endParaRPr>
          </a:p>
          <a:p>
            <a:pPr algn="ctr"/>
            <a:r>
              <a:rPr lang="en-US" sz="3200" b="1" dirty="0" smtClean="0">
                <a:latin typeface="Times New Roman" pitchFamily="18" charset="0"/>
                <a:cs typeface="Times New Roman" pitchFamily="18" charset="0"/>
              </a:rPr>
              <a:t>Proposed </a:t>
            </a:r>
            <a:r>
              <a:rPr lang="en-US" sz="3200" b="1" dirty="0">
                <a:latin typeface="Times New Roman" pitchFamily="18" charset="0"/>
                <a:cs typeface="Times New Roman" pitchFamily="18" charset="0"/>
              </a:rPr>
              <a:t>System</a:t>
            </a:r>
          </a:p>
          <a:p>
            <a:pPr algn="ctr"/>
            <a:endParaRPr lang="en-US" sz="3200" b="1" dirty="0">
              <a:latin typeface="Times New Roman" pitchFamily="18" charset="0"/>
              <a:cs typeface="Times New Roman" pitchFamily="18" charset="0"/>
            </a:endParaRPr>
          </a:p>
        </p:txBody>
      </p:sp>
      <p:sp>
        <p:nvSpPr>
          <p:cNvPr id="5" name="Rectangle 4"/>
          <p:cNvSpPr/>
          <p:nvPr/>
        </p:nvSpPr>
        <p:spPr>
          <a:xfrm>
            <a:off x="228600" y="2438400"/>
            <a:ext cx="8382000" cy="2246769"/>
          </a:xfrm>
          <a:prstGeom prst="rect">
            <a:avLst/>
          </a:prstGeom>
        </p:spPr>
        <p:txBody>
          <a:bodyPr wrap="square">
            <a:spAutoFit/>
          </a:bodyPr>
          <a:lstStyle/>
          <a:p>
            <a:pPr marL="342900" indent="-342900">
              <a:buFont typeface="Wingdings" pitchFamily="2" charset="2"/>
              <a:buChar char="Ø"/>
            </a:pPr>
            <a:r>
              <a:rPr lang="en-US" sz="2800" dirty="0">
                <a:latin typeface="Times New Roman" pitchFamily="18" charset="0"/>
                <a:cs typeface="Times New Roman" pitchFamily="18" charset="0"/>
              </a:rPr>
              <a:t>In the </a:t>
            </a:r>
            <a:r>
              <a:rPr lang="en-US" sz="2800" b="1" dirty="0">
                <a:latin typeface="Times New Roman" pitchFamily="18" charset="0"/>
                <a:cs typeface="Times New Roman" pitchFamily="18" charset="0"/>
              </a:rPr>
              <a:t>Bag-of-Words (</a:t>
            </a:r>
            <a:r>
              <a:rPr lang="en-US" sz="2800" b="1" dirty="0" err="1">
                <a:latin typeface="Times New Roman" pitchFamily="18" charset="0"/>
                <a:cs typeface="Times New Roman" pitchFamily="18" charset="0"/>
              </a:rPr>
              <a:t>BoW</a:t>
            </a:r>
            <a:r>
              <a:rPr lang="en-US" sz="2800" b="1" dirty="0">
                <a:latin typeface="Times New Roman" pitchFamily="18" charset="0"/>
                <a:cs typeface="Times New Roman" pitchFamily="18" charset="0"/>
              </a:rPr>
              <a:t>)</a:t>
            </a:r>
            <a:r>
              <a:rPr lang="en-US" sz="2800" dirty="0">
                <a:latin typeface="Times New Roman" pitchFamily="18" charset="0"/>
                <a:cs typeface="Times New Roman" pitchFamily="18" charset="0"/>
              </a:rPr>
              <a:t> a vector is used to represents the text. </a:t>
            </a:r>
            <a:endParaRPr lang="en-US" sz="2800" dirty="0" smtClean="0">
              <a:latin typeface="Times New Roman" pitchFamily="18" charset="0"/>
              <a:cs typeface="Times New Roman" pitchFamily="18" charset="0"/>
            </a:endParaRPr>
          </a:p>
          <a:p>
            <a:pPr marL="342900" indent="-342900">
              <a:buFont typeface="Wingdings" pitchFamily="2" charset="2"/>
              <a:buChar char="Ø"/>
            </a:pPr>
            <a:endParaRPr lang="en-US" sz="2800" dirty="0" smtClean="0">
              <a:latin typeface="Times New Roman" pitchFamily="18" charset="0"/>
              <a:cs typeface="Times New Roman" pitchFamily="18" charset="0"/>
            </a:endParaRPr>
          </a:p>
          <a:p>
            <a:pPr marL="342900" indent="-342900">
              <a:buFont typeface="Wingdings" pitchFamily="2" charset="2"/>
              <a:buChar char="Ø"/>
            </a:pPr>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elements of the vector are the weight of frequency-based of the text words. </a:t>
            </a:r>
            <a:endParaRPr lang="en-US" sz="28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3846981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ln>
            <a:solidFill>
              <a:schemeClr val="tx1"/>
            </a:solidFill>
          </a:ln>
        </p:spPr>
        <p:txBody>
          <a:bodyPr/>
          <a:lstStyle/>
          <a:p>
            <a:fld id="{93AD2D31-1799-4916-98C7-CAC86B51FA2C}" type="slidenum">
              <a:rPr lang="en-US" smtClean="0">
                <a:solidFill>
                  <a:sysClr val="windowText" lastClr="000000"/>
                </a:solidFill>
              </a:rPr>
              <a:pPr/>
              <a:t>9</a:t>
            </a:fld>
            <a:endParaRPr lang="en-US">
              <a:solidFill>
                <a:sysClr val="windowText" lastClr="000000"/>
              </a:solidFill>
            </a:endParaRPr>
          </a:p>
        </p:txBody>
      </p:sp>
      <p:sp>
        <p:nvSpPr>
          <p:cNvPr id="2" name="Pentagon 1"/>
          <p:cNvSpPr/>
          <p:nvPr/>
        </p:nvSpPr>
        <p:spPr>
          <a:xfrm>
            <a:off x="381000" y="533400"/>
            <a:ext cx="3581400" cy="609600"/>
          </a:xfrm>
          <a:prstGeom prst="homePlate">
            <a:avLst/>
          </a:prstGeom>
          <a:solidFill>
            <a:schemeClr val="accent6">
              <a:lumMod val="75000"/>
            </a:schemeClr>
          </a:solidFill>
          <a:ln>
            <a:solidFill>
              <a:srgbClr val="5C2C0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latin typeface="Times New Roman" pitchFamily="18" charset="0"/>
              <a:cs typeface="Times New Roman" pitchFamily="18" charset="0"/>
            </a:endParaRPr>
          </a:p>
          <a:p>
            <a:pPr algn="ctr"/>
            <a:r>
              <a:rPr lang="en-US" sz="3200" b="1" dirty="0" smtClean="0">
                <a:latin typeface="Times New Roman" pitchFamily="18" charset="0"/>
                <a:cs typeface="Times New Roman" pitchFamily="18" charset="0"/>
              </a:rPr>
              <a:t>Proposed </a:t>
            </a:r>
            <a:r>
              <a:rPr lang="en-US" sz="3200" b="1" dirty="0">
                <a:latin typeface="Times New Roman" pitchFamily="18" charset="0"/>
                <a:cs typeface="Times New Roman" pitchFamily="18" charset="0"/>
              </a:rPr>
              <a:t>System</a:t>
            </a:r>
          </a:p>
          <a:p>
            <a:pPr algn="ctr"/>
            <a:endParaRPr lang="en-US" sz="3200" b="1" dirty="0">
              <a:latin typeface="Times New Roman" pitchFamily="18" charset="0"/>
              <a:cs typeface="Times New Roman" pitchFamily="18" charset="0"/>
            </a:endParaRPr>
          </a:p>
        </p:txBody>
      </p:sp>
      <p:sp>
        <p:nvSpPr>
          <p:cNvPr id="5" name="Rectangle 4"/>
          <p:cNvSpPr/>
          <p:nvPr/>
        </p:nvSpPr>
        <p:spPr>
          <a:xfrm>
            <a:off x="228600" y="1135082"/>
            <a:ext cx="8382000" cy="4401205"/>
          </a:xfrm>
          <a:prstGeom prst="rect">
            <a:avLst/>
          </a:prstGeom>
        </p:spPr>
        <p:txBody>
          <a:bodyPr wrap="square">
            <a:spAutoFit/>
          </a:bodyPr>
          <a:lstStyle/>
          <a:p>
            <a:pPr marL="342900" indent="-342900">
              <a:buFont typeface="Wingdings" pitchFamily="2" charset="2"/>
              <a:buChar char="Ø"/>
            </a:pPr>
            <a:endParaRPr lang="en-US" sz="2800" dirty="0">
              <a:latin typeface="Times New Roman" pitchFamily="18" charset="0"/>
              <a:cs typeface="Times New Roman" pitchFamily="18" charset="0"/>
            </a:endParaRPr>
          </a:p>
          <a:p>
            <a:pPr marL="342900" indent="-342900">
              <a:buFont typeface="Wingdings" pitchFamily="2" charset="2"/>
              <a:buChar char="Ø"/>
            </a:pPr>
            <a:r>
              <a:rPr lang="en-US" sz="2800" b="1" dirty="0">
                <a:solidFill>
                  <a:srgbClr val="FF0000"/>
                </a:solidFill>
                <a:latin typeface="Times New Roman" pitchFamily="18" charset="0"/>
                <a:cs typeface="Times New Roman" pitchFamily="18" charset="0"/>
              </a:rPr>
              <a:t>Problems</a:t>
            </a:r>
            <a:r>
              <a:rPr lang="en-US" sz="2800" dirty="0">
                <a:latin typeface="Times New Roman" pitchFamily="18" charset="0"/>
                <a:cs typeface="Times New Roman" pitchFamily="18" charset="0"/>
              </a:rPr>
              <a:t>:</a:t>
            </a:r>
          </a:p>
          <a:p>
            <a:pPr marL="457200" indent="-457200">
              <a:buFont typeface="Wingdings" pitchFamily="2" charset="2"/>
              <a:buChar char="q"/>
            </a:pPr>
            <a:r>
              <a:rPr lang="en-US" sz="2800" dirty="0">
                <a:latin typeface="Times New Roman" pitchFamily="18" charset="0"/>
                <a:cs typeface="Times New Roman" pitchFamily="18" charset="0"/>
              </a:rPr>
              <a:t>Ignores the meaning of words</a:t>
            </a:r>
          </a:p>
          <a:p>
            <a:pPr marL="457200" indent="-457200">
              <a:buFont typeface="Wingdings" pitchFamily="2" charset="2"/>
              <a:buChar char="q"/>
            </a:pPr>
            <a:r>
              <a:rPr lang="en-US" sz="2800" dirty="0">
                <a:latin typeface="Times New Roman" pitchFamily="18" charset="0"/>
                <a:cs typeface="Times New Roman" pitchFamily="18" charset="0"/>
              </a:rPr>
              <a:t>The dimension of (</a:t>
            </a:r>
            <a:r>
              <a:rPr lang="en-US" sz="2800" dirty="0" err="1">
                <a:latin typeface="Times New Roman" pitchFamily="18" charset="0"/>
                <a:cs typeface="Times New Roman" pitchFamily="18" charset="0"/>
              </a:rPr>
              <a:t>BoW</a:t>
            </a:r>
            <a:r>
              <a:rPr lang="en-US" sz="2800" dirty="0">
                <a:latin typeface="Times New Roman" pitchFamily="18" charset="0"/>
                <a:cs typeface="Times New Roman" pitchFamily="18" charset="0"/>
              </a:rPr>
              <a:t>) in general huge</a:t>
            </a:r>
          </a:p>
          <a:p>
            <a:pPr marL="342900" indent="-342900">
              <a:buFont typeface="Wingdings" pitchFamily="2" charset="2"/>
              <a:buChar char="Ø"/>
            </a:pPr>
            <a:endParaRPr lang="en-US" sz="2800" dirty="0">
              <a:latin typeface="Times New Roman" pitchFamily="18" charset="0"/>
              <a:cs typeface="Times New Roman" pitchFamily="18" charset="0"/>
            </a:endParaRPr>
          </a:p>
          <a:p>
            <a:pPr marL="342900" indent="-342900">
              <a:buFont typeface="Wingdings" pitchFamily="2" charset="2"/>
              <a:buChar char="Ø"/>
            </a:pPr>
            <a:r>
              <a:rPr lang="en-US" sz="2800" b="1" dirty="0">
                <a:solidFill>
                  <a:srgbClr val="00B050"/>
                </a:solidFill>
                <a:latin typeface="Times New Roman" pitchFamily="18" charset="0"/>
                <a:cs typeface="Times New Roman" pitchFamily="18" charset="0"/>
              </a:rPr>
              <a:t>Solution</a:t>
            </a:r>
            <a:r>
              <a:rPr lang="en-US" sz="2800" dirty="0">
                <a:latin typeface="Times New Roman" pitchFamily="18" charset="0"/>
                <a:cs typeface="Times New Roman" pitchFamily="18" charset="0"/>
              </a:rPr>
              <a:t> </a:t>
            </a:r>
            <a:r>
              <a:rPr lang="en-US" sz="2800" dirty="0">
                <a:latin typeface="Times New Roman" pitchFamily="18" charset="0"/>
                <a:cs typeface="Times New Roman" pitchFamily="18" charset="0"/>
                <a:sym typeface="Wingdings" pitchFamily="2" charset="2"/>
              </a:rPr>
              <a:t> using Bag-of-Concept (</a:t>
            </a:r>
            <a:r>
              <a:rPr lang="en-US" sz="2800" dirty="0" err="1">
                <a:latin typeface="Times New Roman" pitchFamily="18" charset="0"/>
                <a:cs typeface="Times New Roman" pitchFamily="18" charset="0"/>
                <a:sym typeface="Wingdings" pitchFamily="2" charset="2"/>
              </a:rPr>
              <a:t>BoC</a:t>
            </a:r>
            <a:r>
              <a:rPr lang="en-US" sz="2800" dirty="0">
                <a:latin typeface="Times New Roman" pitchFamily="18" charset="0"/>
                <a:cs typeface="Times New Roman" pitchFamily="18" charset="0"/>
                <a:sym typeface="Wingdings" pitchFamily="2" charset="2"/>
              </a:rPr>
              <a:t>)</a:t>
            </a:r>
            <a:endParaRPr lang="en-US" sz="2800" dirty="0">
              <a:latin typeface="Times New Roman" pitchFamily="18" charset="0"/>
              <a:cs typeface="Times New Roman" pitchFamily="18" charset="0"/>
            </a:endParaRPr>
          </a:p>
          <a:p>
            <a:pPr marL="457200" indent="-457200">
              <a:buFont typeface="Wingdings" pitchFamily="2" charset="2"/>
              <a:buChar char="Ø"/>
            </a:pPr>
            <a:endParaRPr lang="en-US" sz="2800" b="1" dirty="0">
              <a:latin typeface="Times New Roman" pitchFamily="18" charset="0"/>
              <a:cs typeface="Times New Roman" pitchFamily="18" charset="0"/>
            </a:endParaRPr>
          </a:p>
          <a:p>
            <a:pPr marL="457200" indent="-457200">
              <a:buFont typeface="Wingdings" pitchFamily="2" charset="2"/>
              <a:buChar char="Ø"/>
            </a:pPr>
            <a:endParaRPr lang="en-US" sz="2800" b="1" dirty="0" smtClean="0">
              <a:latin typeface="Times New Roman" pitchFamily="18" charset="0"/>
              <a:cs typeface="Times New Roman" pitchFamily="18" charset="0"/>
            </a:endParaRPr>
          </a:p>
          <a:p>
            <a:pPr marL="457200" indent="-457200">
              <a:buFont typeface="Wingdings" pitchFamily="2" charset="2"/>
              <a:buChar char="Ø"/>
            </a:pPr>
            <a:r>
              <a:rPr lang="en-US" sz="2800" b="1" dirty="0" smtClean="0">
                <a:latin typeface="Times New Roman" pitchFamily="18" charset="0"/>
                <a:cs typeface="Times New Roman" pitchFamily="18" charset="0"/>
              </a:rPr>
              <a:t>Bag-of-Concepts </a:t>
            </a:r>
            <a:r>
              <a:rPr lang="en-US" sz="2800" b="1" dirty="0">
                <a:latin typeface="Times New Roman" pitchFamily="18" charset="0"/>
                <a:cs typeface="Times New Roman" pitchFamily="18" charset="0"/>
              </a:rPr>
              <a:t>(</a:t>
            </a:r>
            <a:r>
              <a:rPr lang="en-US" sz="2800" b="1" dirty="0" err="1">
                <a:latin typeface="Times New Roman" pitchFamily="18" charset="0"/>
                <a:cs typeface="Times New Roman" pitchFamily="18" charset="0"/>
              </a:rPr>
              <a:t>BoC</a:t>
            </a:r>
            <a:r>
              <a:rPr lang="en-US" sz="2800" b="1" dirty="0">
                <a:latin typeface="Times New Roman" pitchFamily="18" charset="0"/>
                <a:cs typeface="Times New Roman" pitchFamily="18" charset="0"/>
              </a:rPr>
              <a:t>): </a:t>
            </a:r>
            <a:r>
              <a:rPr lang="en-US" sz="2800" dirty="0">
                <a:latin typeface="Times New Roman" pitchFamily="18" charset="0"/>
                <a:cs typeface="Times New Roman" pitchFamily="18" charset="0"/>
              </a:rPr>
              <a:t>concerned with grouping </a:t>
            </a:r>
          </a:p>
          <a:p>
            <a:r>
              <a:rPr lang="en-US" sz="2800" dirty="0">
                <a:latin typeface="Times New Roman" pitchFamily="18" charset="0"/>
                <a:cs typeface="Times New Roman" pitchFamily="18" charset="0"/>
              </a:rPr>
              <a:t>     words with similar meaning together</a:t>
            </a:r>
          </a:p>
        </p:txBody>
      </p:sp>
    </p:spTree>
    <p:extLst>
      <p:ext uri="{BB962C8B-B14F-4D97-AF65-F5344CB8AC3E}">
        <p14:creationId xmlns:p14="http://schemas.microsoft.com/office/powerpoint/2010/main" val="25232971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2519</TotalTime>
  <Words>1344</Words>
  <Application>Microsoft Office PowerPoint</Application>
  <PresentationFormat>On-screen Show (4:3)</PresentationFormat>
  <Paragraphs>560</Paragraphs>
  <Slides>24</Slides>
  <Notes>2</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Adjacency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dima</dc:creator>
  <cp:lastModifiedBy>AdminHP-262</cp:lastModifiedBy>
  <cp:revision>323</cp:revision>
  <dcterms:created xsi:type="dcterms:W3CDTF">2013-08-18T19:31:11Z</dcterms:created>
  <dcterms:modified xsi:type="dcterms:W3CDTF">2017-05-17T16:44:50Z</dcterms:modified>
</cp:coreProperties>
</file>