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Alian</a:t>
            </a:r>
            <a:r>
              <a:rPr lang="en-US" sz="2000" dirty="0"/>
              <a:t> M., </a:t>
            </a:r>
            <a:r>
              <a:rPr lang="en-US" sz="2000" dirty="0" err="1"/>
              <a:t>Awajan</a:t>
            </a:r>
            <a:r>
              <a:rPr lang="en-US" sz="2000" dirty="0"/>
              <a:t> A., Al-</a:t>
            </a:r>
            <a:r>
              <a:rPr lang="en-US" sz="2000" dirty="0" err="1"/>
              <a:t>Kouz</a:t>
            </a:r>
            <a:r>
              <a:rPr lang="en-US" sz="2000" dirty="0"/>
              <a:t> A. 2017, Arabic Word Sense Disambiguation – Survey. Proceedings of the International Conference on New Trends in Computing Sciences (ICTCS 2017), Amman, Jordan. 978-1-5386-0527-1/17 © 2017 IEEE, DOI 10.1109/ICTCS.2017.23. Pages 236- 240</a:t>
            </a:r>
            <a:endParaRPr lang="en-US" sz="2000" dirty="0"/>
          </a:p>
        </p:txBody>
      </p:sp>
      <p:sp>
        <p:nvSpPr>
          <p:cNvPr id="3" name="Content Placeholder 2"/>
          <p:cNvSpPr>
            <a:spLocks noGrp="1"/>
          </p:cNvSpPr>
          <p:nvPr>
            <p:ph idx="1"/>
          </p:nvPr>
        </p:nvSpPr>
        <p:spPr>
          <a:xfrm>
            <a:off x="838200" y="1825625"/>
            <a:ext cx="10515600" cy="2872499"/>
          </a:xfrm>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One of the central challenging and most difficult problems in Natural Language Processing is the capability to identify what a word means with respect to a context in which it comes into view. This problem is called Word Sense Disambiguation (WSD). It is ubiquitous across all languages but it has greater challenges in Semitic languages like Arabic language. In this paper we present what researches have been done to solve the problem of Arabic word sense disambiguation.</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3202</TotalTime>
  <Words>131</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Alian M., Awajan A., Al-Kouz A. 2017, Arabic Word Sense Disambiguation – Survey. Proceedings of the International Conference on New Trends in Computing Sciences (ICTCS 2017), Amman, Jordan. 978-1-5386-0527-1/17 © 2017 IEEE, DOI 10.1109/ICTCS.2017.23. Pages 236- 240</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62</cp:revision>
  <dcterms:created xsi:type="dcterms:W3CDTF">2022-05-15T06:45:53Z</dcterms:created>
  <dcterms:modified xsi:type="dcterms:W3CDTF">2022-05-18T06:29:16Z</dcterms:modified>
</cp:coreProperties>
</file>