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 </a:t>
            </a:r>
            <a:r>
              <a:rPr lang="en-US" sz="2000" dirty="0" err="1"/>
              <a:t>Etaiwi</a:t>
            </a:r>
            <a:r>
              <a:rPr lang="en-US" sz="2000" dirty="0"/>
              <a:t> W., </a:t>
            </a:r>
            <a:r>
              <a:rPr lang="en-US" sz="2000" dirty="0" err="1"/>
              <a:t>Awajan</a:t>
            </a:r>
            <a:r>
              <a:rPr lang="en-US" sz="2000" dirty="0"/>
              <a:t> A. 2019. Arabic Text Semantic Graph Representation. Proceedings of the 2nd International Conference on new Trends in Computing Science (ICTCS’19). 9-11 October 2019, Amman- Jordan. Pages 265-271.</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Semantic representing of Arabic text can facilitate several language processing applications. It reflects the meaning of the text as it is understood by humans. Semantic graphs can be used to enhance the performance of several natural language processing applications such as question answering and textual entailment. This paper proposed a graph-based Arabic text semantic representation model. The proposed model aims to represent the meaning of Arabic sentences as a rooted acyclic graph. Most of the works on semantic representation have focused on the English language. Furthermore, not much work considered and focused on the Arabic language. In this paper, the proposed model dedicated to the Arabic language and considers its features and challenges.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1749</TotalTime>
  <Words>164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 Etaiwi W., Awajan A. 2019. Arabic Text Semantic Graph Representation. Proceedings of the 2nd International Conference on new Trends in Computing Science (ICTCS’19). 9-11 October 2019, Amman- Jordan. Pages 265-271.</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35</cp:revision>
  <dcterms:created xsi:type="dcterms:W3CDTF">2022-05-15T06:45:53Z</dcterms:created>
  <dcterms:modified xsi:type="dcterms:W3CDTF">2022-05-16T12:19:30Z</dcterms:modified>
</cp:coreProperties>
</file>