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4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7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2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3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6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5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3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0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176641" cy="1325563"/>
          </a:xfrm>
        </p:spPr>
        <p:txBody>
          <a:bodyPr>
            <a:noAutofit/>
          </a:bodyPr>
          <a:lstStyle/>
          <a:p>
            <a:r>
              <a:rPr lang="en-US" sz="2000" dirty="0"/>
              <a:t>Sedki E., </a:t>
            </a:r>
            <a:r>
              <a:rPr lang="en-US" sz="2000" dirty="0" err="1"/>
              <a:t>Alzaqah</a:t>
            </a:r>
            <a:r>
              <a:rPr lang="en-US" sz="2000" dirty="0"/>
              <a:t> A., </a:t>
            </a:r>
            <a:r>
              <a:rPr lang="en-US" sz="2000" dirty="0" err="1"/>
              <a:t>Awajan</a:t>
            </a:r>
            <a:r>
              <a:rPr lang="en-US" sz="2000" dirty="0"/>
              <a:t> A. 2015. Arabic Text Dimensionality Reduction Using Semantic Analysis. WSEAS Transactions on Information Science and Applications. Volume 12, 2015, Art. #21. Pages 209-218.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649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Abstract</a:t>
            </a:r>
            <a:endParaRPr lang="en-US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dirty="0" smtClean="0"/>
              <a:t>An </a:t>
            </a:r>
            <a:r>
              <a:rPr lang="en-US" dirty="0"/>
              <a:t>efficient method to compress and reduce the dimensionality of Arabic texts using </a:t>
            </a:r>
            <a:r>
              <a:rPr lang="en-US" dirty="0" smtClean="0"/>
              <a:t>semantic</a:t>
            </a:r>
            <a:r>
              <a:rPr lang="ar-JO" dirty="0" smtClean="0"/>
              <a:t> </a:t>
            </a:r>
            <a:r>
              <a:rPr lang="en-US" dirty="0" smtClean="0"/>
              <a:t>model-based </a:t>
            </a:r>
            <a:r>
              <a:rPr lang="en-US" dirty="0"/>
              <a:t>representation of text is introduced. The proposed system creates equivalence classes, </a:t>
            </a:r>
            <a:r>
              <a:rPr lang="en-US" dirty="0" smtClean="0"/>
              <a:t>where</a:t>
            </a:r>
            <a:r>
              <a:rPr lang="ar-JO" dirty="0" smtClean="0"/>
              <a:t> </a:t>
            </a:r>
            <a:r>
              <a:rPr lang="en-US" dirty="0" smtClean="0"/>
              <a:t>similar </a:t>
            </a:r>
            <a:r>
              <a:rPr lang="en-US" dirty="0"/>
              <a:t>words, generated according to the rich productive morphology of the language and based on the </a:t>
            </a:r>
            <a:r>
              <a:rPr lang="en-US" dirty="0" smtClean="0"/>
              <a:t>stem</a:t>
            </a:r>
            <a:r>
              <a:rPr lang="ar-JO" dirty="0" smtClean="0"/>
              <a:t> </a:t>
            </a:r>
            <a:r>
              <a:rPr lang="en-US" dirty="0" smtClean="0"/>
              <a:t>root-pattern </a:t>
            </a:r>
            <a:r>
              <a:rPr lang="en-US" dirty="0"/>
              <a:t>paradigm, are grouped together and represented by a class identifier. In addition, synonyms </a:t>
            </a:r>
            <a:r>
              <a:rPr lang="en-US" dirty="0" smtClean="0"/>
              <a:t>and</a:t>
            </a:r>
            <a:r>
              <a:rPr lang="ar-JO" dirty="0" smtClean="0"/>
              <a:t> </a:t>
            </a:r>
            <a:r>
              <a:rPr lang="en-US" dirty="0" smtClean="0"/>
              <a:t>similarly </a:t>
            </a:r>
            <a:r>
              <a:rPr lang="en-US" dirty="0"/>
              <a:t>named entities are regrouped in order to improve the representation and reduce its size. The </a:t>
            </a:r>
            <a:r>
              <a:rPr lang="en-US" dirty="0" smtClean="0"/>
              <a:t>reduced</a:t>
            </a:r>
            <a:r>
              <a:rPr lang="ar-JO" dirty="0" smtClean="0"/>
              <a:t> </a:t>
            </a:r>
            <a:r>
              <a:rPr lang="en-US" dirty="0" smtClean="0"/>
              <a:t>representation </a:t>
            </a:r>
            <a:r>
              <a:rPr lang="en-US" dirty="0"/>
              <a:t>of the text is accessible to most machine learning algorithms and natural language </a:t>
            </a:r>
            <a:r>
              <a:rPr lang="en-US" dirty="0" smtClean="0"/>
              <a:t>processing</a:t>
            </a:r>
            <a:r>
              <a:rPr lang="ar-JO" dirty="0" smtClean="0"/>
              <a:t> </a:t>
            </a:r>
            <a:r>
              <a:rPr lang="en-US" dirty="0" smtClean="0"/>
              <a:t>applications </a:t>
            </a:r>
            <a:r>
              <a:rPr lang="en-US" dirty="0"/>
              <a:t>that require heavy computational complexity. Distributional similarity measures were used </a:t>
            </a:r>
            <a:r>
              <a:rPr lang="en-US" dirty="0" smtClean="0"/>
              <a:t>to</a:t>
            </a:r>
            <a:r>
              <a:rPr lang="ar-JO" dirty="0" smtClean="0"/>
              <a:t> </a:t>
            </a:r>
            <a:r>
              <a:rPr lang="en-US" dirty="0" smtClean="0"/>
              <a:t>create </a:t>
            </a:r>
            <a:r>
              <a:rPr lang="en-US" dirty="0"/>
              <a:t>equivalence </a:t>
            </a:r>
            <a:r>
              <a:rPr lang="en-US" dirty="0" smtClean="0"/>
              <a:t>classes</a:t>
            </a:r>
            <a:r>
              <a:rPr lang="ar-JO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similar words. These measures were applied to the word-context matrix </a:t>
            </a:r>
            <a:r>
              <a:rPr lang="en-US" dirty="0" smtClean="0"/>
              <a:t>associated</a:t>
            </a:r>
            <a:r>
              <a:rPr lang="ar-JO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document in order to identify similar words based on a text's context. The results confirmed that </a:t>
            </a:r>
            <a:r>
              <a:rPr lang="en-US" dirty="0" smtClean="0"/>
              <a:t>the</a:t>
            </a:r>
            <a:r>
              <a:rPr lang="ar-JO" dirty="0" smtClean="0"/>
              <a:t> </a:t>
            </a:r>
            <a:r>
              <a:rPr lang="en-US" dirty="0" smtClean="0"/>
              <a:t>proposed </a:t>
            </a:r>
            <a:r>
              <a:rPr lang="en-US" dirty="0"/>
              <a:t>method shows that incorporation of sematic information in vector representation is superior </a:t>
            </a:r>
            <a:r>
              <a:rPr lang="en-US" dirty="0" smtClean="0"/>
              <a:t>to</a:t>
            </a:r>
            <a:r>
              <a:rPr lang="ar-JO" dirty="0" smtClean="0"/>
              <a:t> </a:t>
            </a:r>
            <a:r>
              <a:rPr lang="en-US" dirty="0" smtClean="0"/>
              <a:t>classical </a:t>
            </a:r>
            <a:r>
              <a:rPr lang="en-US" dirty="0"/>
              <a:t>bag-of-words representation, in terms of size reduction and results quality of applications. The </a:t>
            </a:r>
            <a:r>
              <a:rPr lang="en-US" dirty="0" smtClean="0"/>
              <a:t>best</a:t>
            </a:r>
            <a:r>
              <a:rPr lang="ar-JO" dirty="0" smtClean="0"/>
              <a:t> </a:t>
            </a:r>
            <a:r>
              <a:rPr lang="en-US" dirty="0" smtClean="0"/>
              <a:t>results </a:t>
            </a:r>
            <a:r>
              <a:rPr lang="en-US" dirty="0"/>
              <a:t>are achieved for the clustering of words that are semantically similar, based on their stems. In </a:t>
            </a:r>
            <a:r>
              <a:rPr lang="en-US" dirty="0" smtClean="0"/>
              <a:t>addition,</a:t>
            </a:r>
            <a:r>
              <a:rPr lang="ar-JO" dirty="0" smtClean="0"/>
              <a:t> </a:t>
            </a:r>
            <a:r>
              <a:rPr lang="en-US" dirty="0" smtClean="0"/>
              <a:t>regrouping </a:t>
            </a:r>
            <a:r>
              <a:rPr lang="en-US" dirty="0"/>
              <a:t>differently named entities representing the same concepts improved the reduction amount by 5%.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2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3444</TotalTime>
  <Words>255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Sedki E., Alzaqah A., Awajan A. 2015. Arabic Text Dimensionality Reduction Using Semantic Analysis. WSEAS Transactions on Information Science and Applications. Volume 12, 2015, Art. #21. Pages 209-218.</vt:lpstr>
    </vt:vector>
  </TitlesOfParts>
  <Company>RSS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Marwah Alian, Arafat Awajan,Ahmad Al-Hasan, Raeda Akuzhia, Building Arabic paraphrasing benchmark based on Transformation Rules, ACM Transactions on Asian and Low-Resource Language Information Processing. 2021. ACM, (ISI,Scopus)</dc:title>
  <dc:creator>Laila AlSayaydeh</dc:creator>
  <cp:lastModifiedBy>Laila AlSayaydeh</cp:lastModifiedBy>
  <cp:revision>70</cp:revision>
  <dcterms:created xsi:type="dcterms:W3CDTF">2022-05-15T06:45:53Z</dcterms:created>
  <dcterms:modified xsi:type="dcterms:W3CDTF">2022-05-18T10:31:00Z</dcterms:modified>
</cp:coreProperties>
</file>