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1" r:id="rId2"/>
    <p:sldMasterId id="2147483652" r:id="rId3"/>
    <p:sldMasterId id="2147483653" r:id="rId4"/>
    <p:sldMasterId id="2147483657" r:id="rId5"/>
    <p:sldMasterId id="2147483793" r:id="rId6"/>
  </p:sldMasterIdLst>
  <p:notesMasterIdLst>
    <p:notesMasterId r:id="rId34"/>
  </p:notesMasterIdLst>
  <p:sldIdLst>
    <p:sldId id="285" r:id="rId7"/>
    <p:sldId id="274" r:id="rId8"/>
    <p:sldId id="275" r:id="rId9"/>
    <p:sldId id="286" r:id="rId10"/>
    <p:sldId id="276" r:id="rId11"/>
    <p:sldId id="306" r:id="rId12"/>
    <p:sldId id="277" r:id="rId13"/>
    <p:sldId id="288" r:id="rId14"/>
    <p:sldId id="292" r:id="rId15"/>
    <p:sldId id="293" r:id="rId16"/>
    <p:sldId id="294" r:id="rId17"/>
    <p:sldId id="295" r:id="rId18"/>
    <p:sldId id="296" r:id="rId19"/>
    <p:sldId id="287" r:id="rId20"/>
    <p:sldId id="304" r:id="rId21"/>
    <p:sldId id="305" r:id="rId22"/>
    <p:sldId id="300" r:id="rId23"/>
    <p:sldId id="302" r:id="rId24"/>
    <p:sldId id="303" r:id="rId25"/>
    <p:sldId id="301" r:id="rId26"/>
    <p:sldId id="299" r:id="rId27"/>
    <p:sldId id="297" r:id="rId28"/>
    <p:sldId id="298" r:id="rId29"/>
    <p:sldId id="289" r:id="rId30"/>
    <p:sldId id="291" r:id="rId31"/>
    <p:sldId id="256" r:id="rId32"/>
    <p:sldId id="290" r:id="rId33"/>
  </p:sldIdLst>
  <p:sldSz cx="24384000" cy="13716000"/>
  <p:notesSz cx="6858000" cy="9144000"/>
  <p:defaultTextStyle>
    <a:defPPr>
      <a:defRPr lang="en-US"/>
    </a:defPPr>
    <a:lvl1pPr algn="l" rtl="0" eaLnBrk="0" fontAlgn="base" hangingPunct="0">
      <a:spcBef>
        <a:spcPct val="0"/>
      </a:spcBef>
      <a:spcAft>
        <a:spcPct val="0"/>
      </a:spcAft>
      <a:defRPr sz="5700" kern="1200">
        <a:solidFill>
          <a:srgbClr val="000000"/>
        </a:solidFill>
        <a:latin typeface="Gill Sans" charset="0"/>
        <a:ea typeface="ヒラギノ角ゴ ProN W3" charset="0"/>
        <a:cs typeface="ヒラギノ角ゴ ProN W3" charset="0"/>
        <a:sym typeface="Gill Sans" charset="0"/>
      </a:defRPr>
    </a:lvl1pPr>
    <a:lvl2pPr marL="457180" algn="l" rtl="0" eaLnBrk="0" fontAlgn="base" hangingPunct="0">
      <a:spcBef>
        <a:spcPct val="0"/>
      </a:spcBef>
      <a:spcAft>
        <a:spcPct val="0"/>
      </a:spcAft>
      <a:defRPr sz="5700" kern="1200">
        <a:solidFill>
          <a:srgbClr val="000000"/>
        </a:solidFill>
        <a:latin typeface="Gill Sans" charset="0"/>
        <a:ea typeface="ヒラギノ角ゴ ProN W3" charset="0"/>
        <a:cs typeface="ヒラギノ角ゴ ProN W3" charset="0"/>
        <a:sym typeface="Gill Sans" charset="0"/>
      </a:defRPr>
    </a:lvl2pPr>
    <a:lvl3pPr marL="914361" algn="l" rtl="0" eaLnBrk="0" fontAlgn="base" hangingPunct="0">
      <a:spcBef>
        <a:spcPct val="0"/>
      </a:spcBef>
      <a:spcAft>
        <a:spcPct val="0"/>
      </a:spcAft>
      <a:defRPr sz="5700" kern="1200">
        <a:solidFill>
          <a:srgbClr val="000000"/>
        </a:solidFill>
        <a:latin typeface="Gill Sans" charset="0"/>
        <a:ea typeface="ヒラギノ角ゴ ProN W3" charset="0"/>
        <a:cs typeface="ヒラギノ角ゴ ProN W3" charset="0"/>
        <a:sym typeface="Gill Sans" charset="0"/>
      </a:defRPr>
    </a:lvl3pPr>
    <a:lvl4pPr marL="1371539" algn="l" rtl="0" eaLnBrk="0" fontAlgn="base" hangingPunct="0">
      <a:spcBef>
        <a:spcPct val="0"/>
      </a:spcBef>
      <a:spcAft>
        <a:spcPct val="0"/>
      </a:spcAft>
      <a:defRPr sz="5700" kern="1200">
        <a:solidFill>
          <a:srgbClr val="000000"/>
        </a:solidFill>
        <a:latin typeface="Gill Sans" charset="0"/>
        <a:ea typeface="ヒラギノ角ゴ ProN W3" charset="0"/>
        <a:cs typeface="ヒラギノ角ゴ ProN W3" charset="0"/>
        <a:sym typeface="Gill Sans" charset="0"/>
      </a:defRPr>
    </a:lvl4pPr>
    <a:lvl5pPr marL="1828719" algn="l" rtl="0" eaLnBrk="0" fontAlgn="base" hangingPunct="0">
      <a:spcBef>
        <a:spcPct val="0"/>
      </a:spcBef>
      <a:spcAft>
        <a:spcPct val="0"/>
      </a:spcAft>
      <a:defRPr sz="5700" kern="1200">
        <a:solidFill>
          <a:srgbClr val="000000"/>
        </a:solidFill>
        <a:latin typeface="Gill Sans" charset="0"/>
        <a:ea typeface="ヒラギノ角ゴ ProN W3" charset="0"/>
        <a:cs typeface="ヒラギノ角ゴ ProN W3" charset="0"/>
        <a:sym typeface="Gill Sans" charset="0"/>
      </a:defRPr>
    </a:lvl5pPr>
    <a:lvl6pPr marL="2285900" algn="l" defTabSz="914361" rtl="0" eaLnBrk="1" latinLnBrk="0" hangingPunct="1">
      <a:defRPr sz="5700" kern="1200">
        <a:solidFill>
          <a:srgbClr val="000000"/>
        </a:solidFill>
        <a:latin typeface="Gill Sans" charset="0"/>
        <a:ea typeface="ヒラギノ角ゴ ProN W3" charset="0"/>
        <a:cs typeface="ヒラギノ角ゴ ProN W3" charset="0"/>
        <a:sym typeface="Gill Sans" charset="0"/>
      </a:defRPr>
    </a:lvl6pPr>
    <a:lvl7pPr marL="2743080" algn="l" defTabSz="914361" rtl="0" eaLnBrk="1" latinLnBrk="0" hangingPunct="1">
      <a:defRPr sz="5700" kern="1200">
        <a:solidFill>
          <a:srgbClr val="000000"/>
        </a:solidFill>
        <a:latin typeface="Gill Sans" charset="0"/>
        <a:ea typeface="ヒラギノ角ゴ ProN W3" charset="0"/>
        <a:cs typeface="ヒラギノ角ゴ ProN W3" charset="0"/>
        <a:sym typeface="Gill Sans" charset="0"/>
      </a:defRPr>
    </a:lvl7pPr>
    <a:lvl8pPr marL="3200261" algn="l" defTabSz="914361" rtl="0" eaLnBrk="1" latinLnBrk="0" hangingPunct="1">
      <a:defRPr sz="5700" kern="1200">
        <a:solidFill>
          <a:srgbClr val="000000"/>
        </a:solidFill>
        <a:latin typeface="Gill Sans" charset="0"/>
        <a:ea typeface="ヒラギノ角ゴ ProN W3" charset="0"/>
        <a:cs typeface="ヒラギノ角ゴ ProN W3" charset="0"/>
        <a:sym typeface="Gill Sans" charset="0"/>
      </a:defRPr>
    </a:lvl8pPr>
    <a:lvl9pPr marL="3657439" algn="l" defTabSz="914361" rtl="0" eaLnBrk="1" latinLnBrk="0" hangingPunct="1">
      <a:defRPr sz="57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 xmlns:p15="http://schemas.microsoft.com/office/powerpoint/2012/main">
        <p15:guide id="1" orient="horz" pos="4320">
          <p15:clr>
            <a:srgbClr val="A4A3A4"/>
          </p15:clr>
        </p15:guide>
        <p15:guide id="2" pos="76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2952"/>
    <a:srgbClr val="3C3C3C"/>
    <a:srgbClr val="909090"/>
    <a:srgbClr val="DFDFDF"/>
    <a:srgbClr val="52BEB0"/>
    <a:srgbClr val="62C8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3" d="100"/>
          <a:sy n="33" d="100"/>
        </p:scale>
        <p:origin x="-840" y="-72"/>
      </p:cViewPr>
      <p:guideLst>
        <p:guide orient="horz" pos="4320"/>
        <p:guide pos="76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1" d="100"/>
          <a:sy n="101" d="100"/>
        </p:scale>
        <p:origin x="35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leo" panose="020F0502020204030203" pitchFamily="34" charset="0"/>
              </a:defRPr>
            </a:lvl1pPr>
          </a:lstStyle>
          <a:p>
            <a:endParaRPr lang="en-US"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leo" panose="020F0502020204030203" pitchFamily="34" charset="0"/>
              </a:defRPr>
            </a:lvl1pPr>
          </a:lstStyle>
          <a:p>
            <a:fld id="{2CD826BB-5C23-4804-ADF3-D2879A29335B}" type="datetimeFigureOut">
              <a:rPr lang="en-US" smtClean="0"/>
              <a:pPr/>
              <a:t>12/13/2018</a:t>
            </a:fld>
            <a:endParaRPr lang="en-US"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leo" panose="020F0502020204030203" pitchFamily="34" charset="0"/>
              </a:defRPr>
            </a:lvl1pPr>
          </a:lstStyle>
          <a:p>
            <a:endParaRPr lang="en-US"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leo" panose="020F0502020204030203" pitchFamily="34" charset="0"/>
              </a:defRPr>
            </a:lvl1pPr>
          </a:lstStyle>
          <a:p>
            <a:fld id="{41E8C199-60EB-4919-9D02-E23353818F46}" type="slidenum">
              <a:rPr lang="en-US" smtClean="0"/>
              <a:pPr/>
              <a:t>‹#›</a:t>
            </a:fld>
            <a:endParaRPr lang="en-US" dirty="0"/>
          </a:p>
        </p:txBody>
      </p:sp>
    </p:spTree>
    <p:extLst>
      <p:ext uri="{BB962C8B-B14F-4D97-AF65-F5344CB8AC3E}">
        <p14:creationId xmlns:p14="http://schemas.microsoft.com/office/powerpoint/2010/main" val="642046427"/>
      </p:ext>
    </p:extLst>
  </p:cSld>
  <p:clrMap bg1="lt1" tx1="dk1" bg2="lt2" tx2="dk2" accent1="accent1" accent2="accent2" accent3="accent3" accent4="accent4" accent5="accent5" accent6="accent6" hlink="hlink" folHlink="folHlink"/>
  <p:notesStyle>
    <a:lvl1pPr marL="0" algn="l" defTabSz="914361" rtl="0" eaLnBrk="1" latinLnBrk="0" hangingPunct="1">
      <a:defRPr sz="1200" kern="1200">
        <a:solidFill>
          <a:schemeClr val="tx1"/>
        </a:solidFill>
        <a:latin typeface="+mn-lt"/>
        <a:ea typeface="+mn-ea"/>
        <a:cs typeface="+mn-cs"/>
      </a:defRPr>
    </a:lvl1pPr>
    <a:lvl2pPr marL="457180" algn="l" defTabSz="914361" rtl="0" eaLnBrk="1" latinLnBrk="0" hangingPunct="1">
      <a:defRPr sz="1200" kern="1200">
        <a:solidFill>
          <a:schemeClr val="tx1"/>
        </a:solidFill>
        <a:latin typeface="+mn-lt"/>
        <a:ea typeface="+mn-ea"/>
        <a:cs typeface="+mn-cs"/>
      </a:defRPr>
    </a:lvl2pPr>
    <a:lvl3pPr marL="914361" algn="l" defTabSz="914361" rtl="0" eaLnBrk="1" latinLnBrk="0" hangingPunct="1">
      <a:defRPr sz="1200" kern="1200">
        <a:solidFill>
          <a:schemeClr val="tx1"/>
        </a:solidFill>
        <a:latin typeface="+mn-lt"/>
        <a:ea typeface="+mn-ea"/>
        <a:cs typeface="+mn-cs"/>
      </a:defRPr>
    </a:lvl3pPr>
    <a:lvl4pPr marL="1371539" algn="l" defTabSz="914361" rtl="0" eaLnBrk="1" latinLnBrk="0" hangingPunct="1">
      <a:defRPr sz="1200" kern="1200">
        <a:solidFill>
          <a:schemeClr val="tx1"/>
        </a:solidFill>
        <a:latin typeface="+mn-lt"/>
        <a:ea typeface="+mn-ea"/>
        <a:cs typeface="+mn-cs"/>
      </a:defRPr>
    </a:lvl4pPr>
    <a:lvl5pPr marL="1828719" algn="l" defTabSz="914361" rtl="0" eaLnBrk="1" latinLnBrk="0" hangingPunct="1">
      <a:defRPr sz="1200" kern="1200">
        <a:solidFill>
          <a:schemeClr val="tx1"/>
        </a:solidFill>
        <a:latin typeface="+mn-lt"/>
        <a:ea typeface="+mn-ea"/>
        <a:cs typeface="+mn-cs"/>
      </a:defRPr>
    </a:lvl5pPr>
    <a:lvl6pPr marL="2285900" algn="l" defTabSz="914361" rtl="0" eaLnBrk="1" latinLnBrk="0" hangingPunct="1">
      <a:defRPr sz="1200" kern="1200">
        <a:solidFill>
          <a:schemeClr val="tx1"/>
        </a:solidFill>
        <a:latin typeface="+mn-lt"/>
        <a:ea typeface="+mn-ea"/>
        <a:cs typeface="+mn-cs"/>
      </a:defRPr>
    </a:lvl6pPr>
    <a:lvl7pPr marL="2743080" algn="l" defTabSz="914361" rtl="0" eaLnBrk="1" latinLnBrk="0" hangingPunct="1">
      <a:defRPr sz="1200" kern="1200">
        <a:solidFill>
          <a:schemeClr val="tx1"/>
        </a:solidFill>
        <a:latin typeface="+mn-lt"/>
        <a:ea typeface="+mn-ea"/>
        <a:cs typeface="+mn-cs"/>
      </a:defRPr>
    </a:lvl7pPr>
    <a:lvl8pPr marL="3200261" algn="l" defTabSz="914361" rtl="0" eaLnBrk="1" latinLnBrk="0" hangingPunct="1">
      <a:defRPr sz="1200" kern="1200">
        <a:solidFill>
          <a:schemeClr val="tx1"/>
        </a:solidFill>
        <a:latin typeface="+mn-lt"/>
        <a:ea typeface="+mn-ea"/>
        <a:cs typeface="+mn-cs"/>
      </a:defRPr>
    </a:lvl8pPr>
    <a:lvl9pPr marL="3657439" algn="l" defTabSz="91436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E8C199-60EB-4919-9D02-E23353818F46}" type="slidenum">
              <a:rPr lang="en-US" smtClean="0"/>
              <a:pPr/>
              <a:t>16</a:t>
            </a:fld>
            <a:endParaRPr lang="en-US" dirty="0"/>
          </a:p>
        </p:txBody>
      </p:sp>
    </p:spTree>
    <p:extLst>
      <p:ext uri="{BB962C8B-B14F-4D97-AF65-F5344CB8AC3E}">
        <p14:creationId xmlns:p14="http://schemas.microsoft.com/office/powerpoint/2010/main" val="1228174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3048000" y="2244726"/>
            <a:ext cx="18288000" cy="4775200"/>
          </a:xfrm>
          <a:prstGeom prst="rect">
            <a:avLst/>
          </a:prstGeom>
        </p:spPr>
        <p:txBody>
          <a:bodyPr lIns="91436" tIns="45718" rIns="91436" bIns="45718" anchor="b"/>
          <a:lstStyle>
            <a:lvl1pPr algn="ctr">
              <a:defRPr sz="6000">
                <a:latin typeface="Aleo" panose="020F0502020204030203" pitchFamily="34" charset="0"/>
              </a:defRPr>
            </a:lvl1pPr>
          </a:lstStyle>
          <a:p>
            <a:r>
              <a:rPr lang="pl-PL" dirty="0" smtClean="0"/>
              <a:t>Kliknij, aby edytować styl</a:t>
            </a:r>
            <a:endParaRPr lang="en-US" dirty="0"/>
          </a:p>
        </p:txBody>
      </p:sp>
      <p:sp>
        <p:nvSpPr>
          <p:cNvPr id="3" name="Podtytuł 2"/>
          <p:cNvSpPr>
            <a:spLocks noGrp="1"/>
          </p:cNvSpPr>
          <p:nvPr>
            <p:ph type="subTitle" idx="1"/>
          </p:nvPr>
        </p:nvSpPr>
        <p:spPr>
          <a:xfrm>
            <a:off x="3048000" y="7204075"/>
            <a:ext cx="18288000" cy="3311526"/>
          </a:xfrm>
          <a:prstGeom prst="rect">
            <a:avLst/>
          </a:prstGeom>
        </p:spPr>
        <p:txBody>
          <a:bodyPr lIns="91436" tIns="45718" rIns="91436" bIns="45718"/>
          <a:lstStyle>
            <a:lvl1pPr marL="0" indent="0" algn="ctr">
              <a:buNone/>
              <a:defRPr sz="2400">
                <a:latin typeface="Aleo" panose="020F0502020204030203" pitchFamily="34" charset="0"/>
              </a:defRPr>
            </a:lvl1pPr>
            <a:lvl2pPr marL="457180" indent="0" algn="ctr">
              <a:buNone/>
              <a:defRPr sz="1900"/>
            </a:lvl2pPr>
            <a:lvl3pPr marL="914361" indent="0" algn="ctr">
              <a:buNone/>
              <a:defRPr sz="1900"/>
            </a:lvl3pPr>
            <a:lvl4pPr marL="1371539" indent="0" algn="ctr">
              <a:buNone/>
              <a:defRPr sz="1700"/>
            </a:lvl4pPr>
            <a:lvl5pPr marL="1828719" indent="0" algn="ctr">
              <a:buNone/>
              <a:defRPr sz="1700"/>
            </a:lvl5pPr>
            <a:lvl6pPr marL="2285900" indent="0" algn="ctr">
              <a:buNone/>
              <a:defRPr sz="1700"/>
            </a:lvl6pPr>
            <a:lvl7pPr marL="2743080" indent="0" algn="ctr">
              <a:buNone/>
              <a:defRPr sz="1700"/>
            </a:lvl7pPr>
            <a:lvl8pPr marL="3200261" indent="0" algn="ctr">
              <a:buNone/>
              <a:defRPr sz="1700"/>
            </a:lvl8pPr>
            <a:lvl9pPr marL="3657439" indent="0" algn="ctr">
              <a:buNone/>
              <a:defRPr sz="1700"/>
            </a:lvl9pPr>
          </a:lstStyle>
          <a:p>
            <a:r>
              <a:rPr lang="pl-PL" dirty="0" smtClean="0"/>
              <a:t>Kliknij, aby edytować styl wzorca podtytułu</a:t>
            </a:r>
            <a:endParaRPr lang="en-US" dirty="0"/>
          </a:p>
        </p:txBody>
      </p:sp>
    </p:spTree>
    <p:extLst>
      <p:ext uri="{BB962C8B-B14F-4D97-AF65-F5344CB8AC3E}">
        <p14:creationId xmlns:p14="http://schemas.microsoft.com/office/powerpoint/2010/main" val="162992120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1676400"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smtClean="0"/>
              <a:t>Kliknij, aby edytować styl</a:t>
            </a:r>
            <a:endParaRPr lang="en-US" dirty="0"/>
          </a:p>
        </p:txBody>
      </p:sp>
      <p:sp>
        <p:nvSpPr>
          <p:cNvPr id="3" name="Symbol zastępczy tytułu pionowego 2"/>
          <p:cNvSpPr>
            <a:spLocks noGrp="1"/>
          </p:cNvSpPr>
          <p:nvPr>
            <p:ph type="body" orient="vert" idx="1"/>
          </p:nvPr>
        </p:nvSpPr>
        <p:spPr>
          <a:xfrm>
            <a:off x="1676400" y="3651250"/>
            <a:ext cx="21031200" cy="8702676"/>
          </a:xfrm>
          <a:prstGeom prst="rect">
            <a:avLst/>
          </a:prstGeom>
        </p:spPr>
        <p:txBody>
          <a:bodyPr vert="eaVert"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281758037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17449801" y="730250"/>
            <a:ext cx="5257800" cy="11623676"/>
          </a:xfrm>
          <a:prstGeom prst="rect">
            <a:avLst/>
          </a:prstGeom>
        </p:spPr>
        <p:txBody>
          <a:bodyPr vert="eaVert" lIns="91436" tIns="45718" rIns="91436" bIns="45718"/>
          <a:lstStyle>
            <a:lvl1pPr>
              <a:defRPr>
                <a:latin typeface="Aleo" panose="020F0502020204030203" pitchFamily="34" charset="0"/>
              </a:defRPr>
            </a:lvl1pPr>
          </a:lstStyle>
          <a:p>
            <a:r>
              <a:rPr lang="pl-PL" dirty="0" smtClean="0"/>
              <a:t>Kliknij, aby edytować styl</a:t>
            </a:r>
            <a:endParaRPr lang="en-US" dirty="0"/>
          </a:p>
        </p:txBody>
      </p:sp>
      <p:sp>
        <p:nvSpPr>
          <p:cNvPr id="3" name="Symbol zastępczy tytułu pionowego 2"/>
          <p:cNvSpPr>
            <a:spLocks noGrp="1"/>
          </p:cNvSpPr>
          <p:nvPr>
            <p:ph type="body" orient="vert" idx="1"/>
          </p:nvPr>
        </p:nvSpPr>
        <p:spPr>
          <a:xfrm>
            <a:off x="1676401" y="730250"/>
            <a:ext cx="15621000" cy="11623676"/>
          </a:xfrm>
          <a:prstGeom prst="rect">
            <a:avLst/>
          </a:prstGeom>
        </p:spPr>
        <p:txBody>
          <a:bodyPr vert="eaVert"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15902239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3048000" y="2244726"/>
            <a:ext cx="18288000" cy="4775200"/>
          </a:xfrm>
          <a:prstGeom prst="rect">
            <a:avLst/>
          </a:prstGeom>
        </p:spPr>
        <p:txBody>
          <a:bodyPr lIns="91436" tIns="45718" rIns="91436" bIns="45718" anchor="b"/>
          <a:lstStyle>
            <a:lvl1pPr algn="ctr">
              <a:defRPr sz="6000">
                <a:latin typeface="Aleo" panose="020F0502020204030203" pitchFamily="34" charset="0"/>
              </a:defRPr>
            </a:lvl1pPr>
          </a:lstStyle>
          <a:p>
            <a:r>
              <a:rPr lang="pl-PL" dirty="0" smtClean="0"/>
              <a:t>Kliknij, aby edytować styl</a:t>
            </a:r>
            <a:endParaRPr lang="en-US" dirty="0"/>
          </a:p>
        </p:txBody>
      </p:sp>
      <p:sp>
        <p:nvSpPr>
          <p:cNvPr id="3" name="Podtytuł 2"/>
          <p:cNvSpPr>
            <a:spLocks noGrp="1"/>
          </p:cNvSpPr>
          <p:nvPr>
            <p:ph type="subTitle" idx="1"/>
          </p:nvPr>
        </p:nvSpPr>
        <p:spPr>
          <a:xfrm>
            <a:off x="3048000" y="7204075"/>
            <a:ext cx="18288000" cy="3311526"/>
          </a:xfrm>
          <a:prstGeom prst="rect">
            <a:avLst/>
          </a:prstGeom>
        </p:spPr>
        <p:txBody>
          <a:bodyPr lIns="91436" tIns="45718" rIns="91436" bIns="45718"/>
          <a:lstStyle>
            <a:lvl1pPr marL="0" indent="0" algn="ctr">
              <a:buNone/>
              <a:defRPr sz="2400">
                <a:latin typeface="Aleo" panose="020F0502020204030203" pitchFamily="34" charset="0"/>
              </a:defRPr>
            </a:lvl1pPr>
            <a:lvl2pPr marL="457180" indent="0" algn="ctr">
              <a:buNone/>
              <a:defRPr sz="1900"/>
            </a:lvl2pPr>
            <a:lvl3pPr marL="914361" indent="0" algn="ctr">
              <a:buNone/>
              <a:defRPr sz="1900"/>
            </a:lvl3pPr>
            <a:lvl4pPr marL="1371539" indent="0" algn="ctr">
              <a:buNone/>
              <a:defRPr sz="1700"/>
            </a:lvl4pPr>
            <a:lvl5pPr marL="1828719" indent="0" algn="ctr">
              <a:buNone/>
              <a:defRPr sz="1700"/>
            </a:lvl5pPr>
            <a:lvl6pPr marL="2285900" indent="0" algn="ctr">
              <a:buNone/>
              <a:defRPr sz="1700"/>
            </a:lvl6pPr>
            <a:lvl7pPr marL="2743080" indent="0" algn="ctr">
              <a:buNone/>
              <a:defRPr sz="1700"/>
            </a:lvl7pPr>
            <a:lvl8pPr marL="3200261" indent="0" algn="ctr">
              <a:buNone/>
              <a:defRPr sz="1700"/>
            </a:lvl8pPr>
            <a:lvl9pPr marL="3657439" indent="0" algn="ctr">
              <a:buNone/>
              <a:defRPr sz="1700"/>
            </a:lvl9pPr>
          </a:lstStyle>
          <a:p>
            <a:r>
              <a:rPr lang="pl-PL" dirty="0" smtClean="0"/>
              <a:t>Kliknij, aby edytować styl wzorca podtytułu</a:t>
            </a:r>
            <a:endParaRPr lang="en-US" dirty="0"/>
          </a:p>
        </p:txBody>
      </p:sp>
    </p:spTree>
    <p:extLst>
      <p:ext uri="{BB962C8B-B14F-4D97-AF65-F5344CB8AC3E}">
        <p14:creationId xmlns:p14="http://schemas.microsoft.com/office/powerpoint/2010/main" val="20482867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1676400"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smtClean="0"/>
              <a:t>Kliknij, aby edytować styl</a:t>
            </a:r>
            <a:endParaRPr lang="en-US" dirty="0"/>
          </a:p>
        </p:txBody>
      </p:sp>
      <p:sp>
        <p:nvSpPr>
          <p:cNvPr id="3" name="Symbol zastępczy zawartości 2"/>
          <p:cNvSpPr>
            <a:spLocks noGrp="1"/>
          </p:cNvSpPr>
          <p:nvPr>
            <p:ph idx="1"/>
          </p:nvPr>
        </p:nvSpPr>
        <p:spPr>
          <a:xfrm>
            <a:off x="1676400" y="3651250"/>
            <a:ext cx="21031200" cy="87026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415454226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663699" y="3419474"/>
            <a:ext cx="21031200" cy="5705476"/>
          </a:xfrm>
          <a:prstGeom prst="rect">
            <a:avLst/>
          </a:prstGeom>
        </p:spPr>
        <p:txBody>
          <a:bodyPr lIns="91436" tIns="45718" rIns="91436" bIns="45718" anchor="b"/>
          <a:lstStyle>
            <a:lvl1pPr>
              <a:defRPr sz="6000">
                <a:latin typeface="Aleo" panose="020F0502020204030203" pitchFamily="34" charset="0"/>
              </a:defRPr>
            </a:lvl1pPr>
          </a:lstStyle>
          <a:p>
            <a:r>
              <a:rPr lang="pl-PL" dirty="0" smtClean="0"/>
              <a:t>Kliknij, aby edytować styl</a:t>
            </a:r>
            <a:endParaRPr lang="en-US" dirty="0"/>
          </a:p>
        </p:txBody>
      </p:sp>
      <p:sp>
        <p:nvSpPr>
          <p:cNvPr id="3" name="Symbol zastępczy tekstu 2"/>
          <p:cNvSpPr>
            <a:spLocks noGrp="1"/>
          </p:cNvSpPr>
          <p:nvPr>
            <p:ph type="body" idx="1"/>
          </p:nvPr>
        </p:nvSpPr>
        <p:spPr>
          <a:xfrm>
            <a:off x="1663699" y="9178926"/>
            <a:ext cx="21031200" cy="3000376"/>
          </a:xfrm>
          <a:prstGeom prst="rect">
            <a:avLst/>
          </a:prstGeom>
        </p:spPr>
        <p:txBody>
          <a:bodyPr lIns="91436" tIns="45718" rIns="91436" bIns="45718"/>
          <a:lstStyle>
            <a:lvl1pPr marL="0" indent="0">
              <a:buNone/>
              <a:defRPr sz="2400">
                <a:latin typeface="Aleo" panose="020F0502020204030203" pitchFamily="34" charset="0"/>
              </a:defRPr>
            </a:lvl1pPr>
            <a:lvl2pPr marL="457180" indent="0">
              <a:buNone/>
              <a:defRPr sz="1900"/>
            </a:lvl2pPr>
            <a:lvl3pPr marL="914361" indent="0">
              <a:buNone/>
              <a:defRPr sz="1900"/>
            </a:lvl3pPr>
            <a:lvl4pPr marL="1371539" indent="0">
              <a:buNone/>
              <a:defRPr sz="1700"/>
            </a:lvl4pPr>
            <a:lvl5pPr marL="1828719" indent="0">
              <a:buNone/>
              <a:defRPr sz="1700"/>
            </a:lvl5pPr>
            <a:lvl6pPr marL="2285900" indent="0">
              <a:buNone/>
              <a:defRPr sz="1700"/>
            </a:lvl6pPr>
            <a:lvl7pPr marL="2743080" indent="0">
              <a:buNone/>
              <a:defRPr sz="1700"/>
            </a:lvl7pPr>
            <a:lvl8pPr marL="3200261" indent="0">
              <a:buNone/>
              <a:defRPr sz="1700"/>
            </a:lvl8pPr>
            <a:lvl9pPr marL="3657439" indent="0">
              <a:buNone/>
              <a:defRPr sz="1700"/>
            </a:lvl9pPr>
          </a:lstStyle>
          <a:p>
            <a:pPr lvl="0"/>
            <a:r>
              <a:rPr lang="pl-PL" dirty="0" smtClean="0"/>
              <a:t>Kliknij, aby edytować style wzorca tekstu</a:t>
            </a:r>
          </a:p>
        </p:txBody>
      </p:sp>
    </p:spTree>
    <p:extLst>
      <p:ext uri="{BB962C8B-B14F-4D97-AF65-F5344CB8AC3E}">
        <p14:creationId xmlns:p14="http://schemas.microsoft.com/office/powerpoint/2010/main" val="205062643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1676400"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smtClean="0"/>
              <a:t>Kliknij, aby edytować styl</a:t>
            </a:r>
            <a:endParaRPr lang="en-US" dirty="0"/>
          </a:p>
        </p:txBody>
      </p:sp>
      <p:sp>
        <p:nvSpPr>
          <p:cNvPr id="3" name="Symbol zastępczy zawartości 2"/>
          <p:cNvSpPr>
            <a:spLocks noGrp="1"/>
          </p:cNvSpPr>
          <p:nvPr>
            <p:ph sz="half" idx="1"/>
          </p:nvPr>
        </p:nvSpPr>
        <p:spPr>
          <a:xfrm>
            <a:off x="1676401" y="3651250"/>
            <a:ext cx="10439400" cy="87026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Symbol zastępczy zawartości 3"/>
          <p:cNvSpPr>
            <a:spLocks noGrp="1"/>
          </p:cNvSpPr>
          <p:nvPr>
            <p:ph sz="half" idx="2"/>
          </p:nvPr>
        </p:nvSpPr>
        <p:spPr>
          <a:xfrm>
            <a:off x="12268201" y="3651250"/>
            <a:ext cx="10439400" cy="87026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7983419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1679576"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smtClean="0"/>
              <a:t>Kliknij, aby edytować styl</a:t>
            </a:r>
            <a:endParaRPr lang="en-US" dirty="0"/>
          </a:p>
        </p:txBody>
      </p:sp>
      <p:sp>
        <p:nvSpPr>
          <p:cNvPr id="3" name="Symbol zastępczy tekstu 2"/>
          <p:cNvSpPr>
            <a:spLocks noGrp="1"/>
          </p:cNvSpPr>
          <p:nvPr>
            <p:ph type="body" idx="1"/>
          </p:nvPr>
        </p:nvSpPr>
        <p:spPr>
          <a:xfrm>
            <a:off x="1679577" y="3362329"/>
            <a:ext cx="10315576" cy="1647826"/>
          </a:xfrm>
          <a:prstGeom prst="rect">
            <a:avLst/>
          </a:prstGeom>
        </p:spPr>
        <p:txBody>
          <a:bodyPr lIns="91436" tIns="45718" rIns="91436" bIns="45718" anchor="b"/>
          <a:lstStyle>
            <a:lvl1pPr marL="0" indent="0">
              <a:buNone/>
              <a:defRPr sz="2400" b="1">
                <a:latin typeface="Aleo" panose="020F0502020204030203" pitchFamily="34" charset="0"/>
              </a:defRPr>
            </a:lvl1pPr>
            <a:lvl2pPr marL="457180" indent="0">
              <a:buNone/>
              <a:defRPr sz="1900" b="1"/>
            </a:lvl2pPr>
            <a:lvl3pPr marL="914361" indent="0">
              <a:buNone/>
              <a:defRPr sz="1900" b="1"/>
            </a:lvl3pPr>
            <a:lvl4pPr marL="1371539" indent="0">
              <a:buNone/>
              <a:defRPr sz="1700" b="1"/>
            </a:lvl4pPr>
            <a:lvl5pPr marL="1828719" indent="0">
              <a:buNone/>
              <a:defRPr sz="1700" b="1"/>
            </a:lvl5pPr>
            <a:lvl6pPr marL="2285900" indent="0">
              <a:buNone/>
              <a:defRPr sz="1700" b="1"/>
            </a:lvl6pPr>
            <a:lvl7pPr marL="2743080" indent="0">
              <a:buNone/>
              <a:defRPr sz="1700" b="1"/>
            </a:lvl7pPr>
            <a:lvl8pPr marL="3200261" indent="0">
              <a:buNone/>
              <a:defRPr sz="1700" b="1"/>
            </a:lvl8pPr>
            <a:lvl9pPr marL="3657439" indent="0">
              <a:buNone/>
              <a:defRPr sz="1700" b="1"/>
            </a:lvl9pPr>
          </a:lstStyle>
          <a:p>
            <a:pPr lvl="0"/>
            <a:r>
              <a:rPr lang="pl-PL" dirty="0" smtClean="0"/>
              <a:t>Kliknij, aby edytować style wzorca tekstu</a:t>
            </a:r>
          </a:p>
        </p:txBody>
      </p:sp>
      <p:sp>
        <p:nvSpPr>
          <p:cNvPr id="4" name="Symbol zastępczy zawartości 3"/>
          <p:cNvSpPr>
            <a:spLocks noGrp="1"/>
          </p:cNvSpPr>
          <p:nvPr>
            <p:ph sz="half" idx="2"/>
          </p:nvPr>
        </p:nvSpPr>
        <p:spPr>
          <a:xfrm>
            <a:off x="1679577" y="5010150"/>
            <a:ext cx="10315576" cy="73691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5" name="Symbol zastępczy tekstu 4"/>
          <p:cNvSpPr>
            <a:spLocks noGrp="1"/>
          </p:cNvSpPr>
          <p:nvPr>
            <p:ph type="body" sz="quarter" idx="3"/>
          </p:nvPr>
        </p:nvSpPr>
        <p:spPr>
          <a:xfrm>
            <a:off x="12344401" y="3362329"/>
            <a:ext cx="10366376" cy="1647826"/>
          </a:xfrm>
          <a:prstGeom prst="rect">
            <a:avLst/>
          </a:prstGeom>
        </p:spPr>
        <p:txBody>
          <a:bodyPr lIns="91436" tIns="45718" rIns="91436" bIns="45718" anchor="b"/>
          <a:lstStyle>
            <a:lvl1pPr marL="0" indent="0">
              <a:buNone/>
              <a:defRPr sz="2400" b="1">
                <a:latin typeface="Aleo" panose="020F0502020204030203" pitchFamily="34" charset="0"/>
              </a:defRPr>
            </a:lvl1pPr>
            <a:lvl2pPr marL="457180" indent="0">
              <a:buNone/>
              <a:defRPr sz="1900" b="1"/>
            </a:lvl2pPr>
            <a:lvl3pPr marL="914361" indent="0">
              <a:buNone/>
              <a:defRPr sz="1900" b="1"/>
            </a:lvl3pPr>
            <a:lvl4pPr marL="1371539" indent="0">
              <a:buNone/>
              <a:defRPr sz="1700" b="1"/>
            </a:lvl4pPr>
            <a:lvl5pPr marL="1828719" indent="0">
              <a:buNone/>
              <a:defRPr sz="1700" b="1"/>
            </a:lvl5pPr>
            <a:lvl6pPr marL="2285900" indent="0">
              <a:buNone/>
              <a:defRPr sz="1700" b="1"/>
            </a:lvl6pPr>
            <a:lvl7pPr marL="2743080" indent="0">
              <a:buNone/>
              <a:defRPr sz="1700" b="1"/>
            </a:lvl7pPr>
            <a:lvl8pPr marL="3200261" indent="0">
              <a:buNone/>
              <a:defRPr sz="1700" b="1"/>
            </a:lvl8pPr>
            <a:lvl9pPr marL="3657439" indent="0">
              <a:buNone/>
              <a:defRPr sz="1700" b="1"/>
            </a:lvl9pPr>
          </a:lstStyle>
          <a:p>
            <a:pPr lvl="0"/>
            <a:r>
              <a:rPr lang="pl-PL" dirty="0" smtClean="0"/>
              <a:t>Kliknij, aby edytować style wzorca tekstu</a:t>
            </a:r>
          </a:p>
        </p:txBody>
      </p:sp>
      <p:sp>
        <p:nvSpPr>
          <p:cNvPr id="6" name="Symbol zastępczy zawartości 5"/>
          <p:cNvSpPr>
            <a:spLocks noGrp="1"/>
          </p:cNvSpPr>
          <p:nvPr>
            <p:ph sz="quarter" idx="4"/>
          </p:nvPr>
        </p:nvSpPr>
        <p:spPr>
          <a:xfrm>
            <a:off x="12344401" y="5010150"/>
            <a:ext cx="10366376" cy="73691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180469350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1676400"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smtClean="0"/>
              <a:t>Kliknij, aby edytować styl</a:t>
            </a:r>
            <a:endParaRPr lang="en-US" dirty="0"/>
          </a:p>
        </p:txBody>
      </p:sp>
    </p:spTree>
    <p:extLst>
      <p:ext uri="{BB962C8B-B14F-4D97-AF65-F5344CB8AC3E}">
        <p14:creationId xmlns:p14="http://schemas.microsoft.com/office/powerpoint/2010/main" val="164179941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655200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79576" y="914400"/>
            <a:ext cx="7864475" cy="3200400"/>
          </a:xfrm>
          <a:prstGeom prst="rect">
            <a:avLst/>
          </a:prstGeom>
        </p:spPr>
        <p:txBody>
          <a:bodyPr lIns="91436" tIns="45718" rIns="91436" bIns="45718" anchor="b"/>
          <a:lstStyle>
            <a:lvl1pPr>
              <a:defRPr sz="3100">
                <a:latin typeface="Aleo" panose="020F0502020204030203" pitchFamily="34" charset="0"/>
              </a:defRPr>
            </a:lvl1pPr>
          </a:lstStyle>
          <a:p>
            <a:r>
              <a:rPr lang="pl-PL" dirty="0" smtClean="0"/>
              <a:t>Kliknij, aby edytować styl</a:t>
            </a:r>
            <a:endParaRPr lang="en-US" dirty="0"/>
          </a:p>
        </p:txBody>
      </p:sp>
      <p:sp>
        <p:nvSpPr>
          <p:cNvPr id="3" name="Symbol zastępczy zawartości 2"/>
          <p:cNvSpPr>
            <a:spLocks noGrp="1"/>
          </p:cNvSpPr>
          <p:nvPr>
            <p:ph idx="1"/>
          </p:nvPr>
        </p:nvSpPr>
        <p:spPr>
          <a:xfrm>
            <a:off x="10366376" y="1974853"/>
            <a:ext cx="12344400" cy="9747250"/>
          </a:xfrm>
          <a:prstGeom prst="rect">
            <a:avLst/>
          </a:prstGeom>
        </p:spPr>
        <p:txBody>
          <a:bodyPr lIns="91436" tIns="45718" rIns="91436" bIns="45718"/>
          <a:lstStyle>
            <a:lvl1pPr>
              <a:defRPr sz="3100">
                <a:latin typeface="Aleo" panose="020F0502020204030203" pitchFamily="34" charset="0"/>
              </a:defRPr>
            </a:lvl1pPr>
            <a:lvl2pPr>
              <a:defRPr sz="2900">
                <a:latin typeface="Aleo" panose="020F0502020204030203" pitchFamily="34" charset="0"/>
              </a:defRPr>
            </a:lvl2pPr>
            <a:lvl3pPr>
              <a:defRPr sz="2400">
                <a:latin typeface="Aleo" panose="020F0502020204030203" pitchFamily="34" charset="0"/>
              </a:defRPr>
            </a:lvl3pPr>
            <a:lvl4pPr>
              <a:defRPr sz="1900">
                <a:latin typeface="Aleo" panose="020F0502020204030203" pitchFamily="34" charset="0"/>
              </a:defRPr>
            </a:lvl4pPr>
            <a:lvl5pPr>
              <a:defRPr sz="1900">
                <a:latin typeface="Aleo" panose="020F0502020204030203" pitchFamily="34" charset="0"/>
              </a:defRPr>
            </a:lvl5pPr>
            <a:lvl6pPr>
              <a:defRPr sz="1900"/>
            </a:lvl6pPr>
            <a:lvl7pPr>
              <a:defRPr sz="1900"/>
            </a:lvl7pPr>
            <a:lvl8pPr>
              <a:defRPr sz="1900"/>
            </a:lvl8pPr>
            <a:lvl9pPr>
              <a:defRPr sz="19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Symbol zastępczy tekstu 3"/>
          <p:cNvSpPr>
            <a:spLocks noGrp="1"/>
          </p:cNvSpPr>
          <p:nvPr>
            <p:ph type="body" sz="half" idx="2"/>
          </p:nvPr>
        </p:nvSpPr>
        <p:spPr>
          <a:xfrm>
            <a:off x="1679576" y="4114800"/>
            <a:ext cx="7864475" cy="7623176"/>
          </a:xfrm>
          <a:prstGeom prst="rect">
            <a:avLst/>
          </a:prstGeom>
        </p:spPr>
        <p:txBody>
          <a:bodyPr lIns="91436" tIns="45718" rIns="91436" bIns="45718"/>
          <a:lstStyle>
            <a:lvl1pPr marL="0" indent="0">
              <a:buNone/>
              <a:defRPr sz="1700">
                <a:latin typeface="Aleo" panose="020F0502020204030203" pitchFamily="34" charset="0"/>
              </a:defRPr>
            </a:lvl1pPr>
            <a:lvl2pPr marL="457180" indent="0">
              <a:buNone/>
              <a:defRPr sz="1400"/>
            </a:lvl2pPr>
            <a:lvl3pPr marL="914361" indent="0">
              <a:buNone/>
              <a:defRPr sz="1200"/>
            </a:lvl3pPr>
            <a:lvl4pPr marL="1371539" indent="0">
              <a:buNone/>
              <a:defRPr sz="1000"/>
            </a:lvl4pPr>
            <a:lvl5pPr marL="1828719" indent="0">
              <a:buNone/>
              <a:defRPr sz="1000"/>
            </a:lvl5pPr>
            <a:lvl6pPr marL="2285900" indent="0">
              <a:buNone/>
              <a:defRPr sz="1000"/>
            </a:lvl6pPr>
            <a:lvl7pPr marL="2743080" indent="0">
              <a:buNone/>
              <a:defRPr sz="1000"/>
            </a:lvl7pPr>
            <a:lvl8pPr marL="3200261" indent="0">
              <a:buNone/>
              <a:defRPr sz="1000"/>
            </a:lvl8pPr>
            <a:lvl9pPr marL="3657439" indent="0">
              <a:buNone/>
              <a:defRPr sz="1000"/>
            </a:lvl9pPr>
          </a:lstStyle>
          <a:p>
            <a:pPr lvl="0"/>
            <a:r>
              <a:rPr lang="pl-PL" dirty="0" smtClean="0"/>
              <a:t>Kliknij, aby edytować style wzorca tekstu</a:t>
            </a:r>
          </a:p>
        </p:txBody>
      </p:sp>
    </p:spTree>
    <p:extLst>
      <p:ext uri="{BB962C8B-B14F-4D97-AF65-F5344CB8AC3E}">
        <p14:creationId xmlns:p14="http://schemas.microsoft.com/office/powerpoint/2010/main" val="25423038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1676400"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smtClean="0"/>
              <a:t>Kliknij, aby edytować styl</a:t>
            </a:r>
            <a:endParaRPr lang="en-US" dirty="0"/>
          </a:p>
        </p:txBody>
      </p:sp>
      <p:sp>
        <p:nvSpPr>
          <p:cNvPr id="3" name="Symbol zastępczy zawartości 2"/>
          <p:cNvSpPr>
            <a:spLocks noGrp="1"/>
          </p:cNvSpPr>
          <p:nvPr>
            <p:ph idx="1"/>
          </p:nvPr>
        </p:nvSpPr>
        <p:spPr>
          <a:xfrm>
            <a:off x="1676400" y="3651250"/>
            <a:ext cx="21031200" cy="87026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3755306046"/>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79576" y="914400"/>
            <a:ext cx="7864475" cy="3200400"/>
          </a:xfrm>
          <a:prstGeom prst="rect">
            <a:avLst/>
          </a:prstGeom>
        </p:spPr>
        <p:txBody>
          <a:bodyPr lIns="91436" tIns="45718" rIns="91436" bIns="45718" anchor="b"/>
          <a:lstStyle>
            <a:lvl1pPr>
              <a:defRPr sz="3100">
                <a:latin typeface="Aleo" panose="020F0502020204030203" pitchFamily="34" charset="0"/>
              </a:defRPr>
            </a:lvl1pPr>
          </a:lstStyle>
          <a:p>
            <a:r>
              <a:rPr lang="pl-PL" dirty="0" smtClean="0"/>
              <a:t>Kliknij, aby edytować styl</a:t>
            </a:r>
            <a:endParaRPr lang="en-US" dirty="0"/>
          </a:p>
        </p:txBody>
      </p:sp>
      <p:sp>
        <p:nvSpPr>
          <p:cNvPr id="3" name="Symbol zastępczy obrazu 2"/>
          <p:cNvSpPr>
            <a:spLocks noGrp="1"/>
          </p:cNvSpPr>
          <p:nvPr>
            <p:ph type="pic" idx="1"/>
          </p:nvPr>
        </p:nvSpPr>
        <p:spPr>
          <a:xfrm>
            <a:off x="10366376" y="1974853"/>
            <a:ext cx="12344400" cy="9747250"/>
          </a:xfrm>
          <a:prstGeom prst="rect">
            <a:avLst/>
          </a:prstGeom>
        </p:spPr>
        <p:txBody>
          <a:bodyPr lIns="91436" tIns="45718" rIns="91436" bIns="45718"/>
          <a:lstStyle>
            <a:lvl1pPr marL="0" indent="0">
              <a:buNone/>
              <a:defRPr sz="3100">
                <a:latin typeface="Aleo" panose="020F0502020204030203" pitchFamily="34" charset="0"/>
              </a:defRPr>
            </a:lvl1pPr>
            <a:lvl2pPr marL="457180" indent="0">
              <a:buNone/>
              <a:defRPr sz="2900"/>
            </a:lvl2pPr>
            <a:lvl3pPr marL="914361" indent="0">
              <a:buNone/>
              <a:defRPr sz="2400"/>
            </a:lvl3pPr>
            <a:lvl4pPr marL="1371539" indent="0">
              <a:buNone/>
              <a:defRPr sz="1900"/>
            </a:lvl4pPr>
            <a:lvl5pPr marL="1828719" indent="0">
              <a:buNone/>
              <a:defRPr sz="1900"/>
            </a:lvl5pPr>
            <a:lvl6pPr marL="2285900" indent="0">
              <a:buNone/>
              <a:defRPr sz="1900"/>
            </a:lvl6pPr>
            <a:lvl7pPr marL="2743080" indent="0">
              <a:buNone/>
              <a:defRPr sz="1900"/>
            </a:lvl7pPr>
            <a:lvl8pPr marL="3200261" indent="0">
              <a:buNone/>
              <a:defRPr sz="1900"/>
            </a:lvl8pPr>
            <a:lvl9pPr marL="3657439" indent="0">
              <a:buNone/>
              <a:defRPr sz="1900"/>
            </a:lvl9pPr>
          </a:lstStyle>
          <a:p>
            <a:pPr lvl="0"/>
            <a:endParaRPr lang="en-US" noProof="0" dirty="0" smtClean="0">
              <a:sym typeface="Gill Sans" charset="0"/>
            </a:endParaRPr>
          </a:p>
        </p:txBody>
      </p:sp>
      <p:sp>
        <p:nvSpPr>
          <p:cNvPr id="4" name="Symbol zastępczy tekstu 3"/>
          <p:cNvSpPr>
            <a:spLocks noGrp="1"/>
          </p:cNvSpPr>
          <p:nvPr>
            <p:ph type="body" sz="half" idx="2"/>
          </p:nvPr>
        </p:nvSpPr>
        <p:spPr>
          <a:xfrm>
            <a:off x="1679576" y="4114800"/>
            <a:ext cx="7864475" cy="7623176"/>
          </a:xfrm>
          <a:prstGeom prst="rect">
            <a:avLst/>
          </a:prstGeom>
        </p:spPr>
        <p:txBody>
          <a:bodyPr lIns="91436" tIns="45718" rIns="91436" bIns="45718"/>
          <a:lstStyle>
            <a:lvl1pPr marL="0" indent="0">
              <a:buNone/>
              <a:defRPr sz="1700">
                <a:latin typeface="Aleo" panose="020F0502020204030203" pitchFamily="34" charset="0"/>
              </a:defRPr>
            </a:lvl1pPr>
            <a:lvl2pPr marL="457180" indent="0">
              <a:buNone/>
              <a:defRPr sz="1400"/>
            </a:lvl2pPr>
            <a:lvl3pPr marL="914361" indent="0">
              <a:buNone/>
              <a:defRPr sz="1200"/>
            </a:lvl3pPr>
            <a:lvl4pPr marL="1371539" indent="0">
              <a:buNone/>
              <a:defRPr sz="1000"/>
            </a:lvl4pPr>
            <a:lvl5pPr marL="1828719" indent="0">
              <a:buNone/>
              <a:defRPr sz="1000"/>
            </a:lvl5pPr>
            <a:lvl6pPr marL="2285900" indent="0">
              <a:buNone/>
              <a:defRPr sz="1000"/>
            </a:lvl6pPr>
            <a:lvl7pPr marL="2743080" indent="0">
              <a:buNone/>
              <a:defRPr sz="1000"/>
            </a:lvl7pPr>
            <a:lvl8pPr marL="3200261" indent="0">
              <a:buNone/>
              <a:defRPr sz="1000"/>
            </a:lvl8pPr>
            <a:lvl9pPr marL="3657439" indent="0">
              <a:buNone/>
              <a:defRPr sz="1000"/>
            </a:lvl9pPr>
          </a:lstStyle>
          <a:p>
            <a:pPr lvl="0"/>
            <a:r>
              <a:rPr lang="pl-PL" dirty="0" smtClean="0"/>
              <a:t>Kliknij, aby edytować style wzorca tekstu</a:t>
            </a:r>
          </a:p>
        </p:txBody>
      </p:sp>
    </p:spTree>
    <p:extLst>
      <p:ext uri="{BB962C8B-B14F-4D97-AF65-F5344CB8AC3E}">
        <p14:creationId xmlns:p14="http://schemas.microsoft.com/office/powerpoint/2010/main" val="227946218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1676400"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smtClean="0"/>
              <a:t>Kliknij, aby edytować styl</a:t>
            </a:r>
            <a:endParaRPr lang="en-US" dirty="0"/>
          </a:p>
        </p:txBody>
      </p:sp>
      <p:sp>
        <p:nvSpPr>
          <p:cNvPr id="3" name="Symbol zastępczy tytułu pionowego 2"/>
          <p:cNvSpPr>
            <a:spLocks noGrp="1"/>
          </p:cNvSpPr>
          <p:nvPr>
            <p:ph type="body" orient="vert" idx="1"/>
          </p:nvPr>
        </p:nvSpPr>
        <p:spPr>
          <a:xfrm>
            <a:off x="1676400" y="3651250"/>
            <a:ext cx="21031200" cy="8702676"/>
          </a:xfrm>
          <a:prstGeom prst="rect">
            <a:avLst/>
          </a:prstGeom>
        </p:spPr>
        <p:txBody>
          <a:bodyPr vert="eaVert"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261246184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17449801" y="730250"/>
            <a:ext cx="5257800" cy="11623676"/>
          </a:xfrm>
          <a:prstGeom prst="rect">
            <a:avLst/>
          </a:prstGeom>
        </p:spPr>
        <p:txBody>
          <a:bodyPr vert="eaVert" lIns="91436" tIns="45718" rIns="91436" bIns="45718"/>
          <a:lstStyle>
            <a:lvl1pPr>
              <a:defRPr>
                <a:latin typeface="Aleo" panose="020F0502020204030203" pitchFamily="34" charset="0"/>
              </a:defRPr>
            </a:lvl1pPr>
          </a:lstStyle>
          <a:p>
            <a:r>
              <a:rPr lang="pl-PL" dirty="0" smtClean="0"/>
              <a:t>Kliknij, aby edytować styl</a:t>
            </a:r>
            <a:endParaRPr lang="en-US" dirty="0"/>
          </a:p>
        </p:txBody>
      </p:sp>
      <p:sp>
        <p:nvSpPr>
          <p:cNvPr id="3" name="Symbol zastępczy tytułu pionowego 2"/>
          <p:cNvSpPr>
            <a:spLocks noGrp="1"/>
          </p:cNvSpPr>
          <p:nvPr>
            <p:ph type="body" orient="vert" idx="1"/>
          </p:nvPr>
        </p:nvSpPr>
        <p:spPr>
          <a:xfrm>
            <a:off x="1676401" y="730250"/>
            <a:ext cx="15621000" cy="11623676"/>
          </a:xfrm>
          <a:prstGeom prst="rect">
            <a:avLst/>
          </a:prstGeom>
        </p:spPr>
        <p:txBody>
          <a:bodyPr vert="eaVert"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395664365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3048000" y="2244726"/>
            <a:ext cx="18288000" cy="4775200"/>
          </a:xfrm>
          <a:prstGeom prst="rect">
            <a:avLst/>
          </a:prstGeom>
        </p:spPr>
        <p:txBody>
          <a:bodyPr lIns="91436" tIns="45718" rIns="91436" bIns="45718" anchor="b"/>
          <a:lstStyle>
            <a:lvl1pPr algn="ctr">
              <a:defRPr sz="6000">
                <a:latin typeface="Aleo" panose="020F0502020204030203" pitchFamily="34" charset="0"/>
              </a:defRPr>
            </a:lvl1pPr>
          </a:lstStyle>
          <a:p>
            <a:r>
              <a:rPr lang="pl-PL" dirty="0" smtClean="0"/>
              <a:t>Kliknij, aby edytować styl</a:t>
            </a:r>
            <a:endParaRPr lang="en-US" dirty="0"/>
          </a:p>
        </p:txBody>
      </p:sp>
      <p:sp>
        <p:nvSpPr>
          <p:cNvPr id="3" name="Podtytuł 2"/>
          <p:cNvSpPr>
            <a:spLocks noGrp="1"/>
          </p:cNvSpPr>
          <p:nvPr>
            <p:ph type="subTitle" idx="1"/>
          </p:nvPr>
        </p:nvSpPr>
        <p:spPr>
          <a:xfrm>
            <a:off x="3048000" y="7204075"/>
            <a:ext cx="18288000" cy="3311526"/>
          </a:xfrm>
          <a:prstGeom prst="rect">
            <a:avLst/>
          </a:prstGeom>
        </p:spPr>
        <p:txBody>
          <a:bodyPr lIns="91436" tIns="45718" rIns="91436" bIns="45718"/>
          <a:lstStyle>
            <a:lvl1pPr marL="0" indent="0" algn="ctr">
              <a:buNone/>
              <a:defRPr sz="2400">
                <a:latin typeface="Aleo" panose="020F0502020204030203" pitchFamily="34" charset="0"/>
              </a:defRPr>
            </a:lvl1pPr>
            <a:lvl2pPr marL="457180" indent="0" algn="ctr">
              <a:buNone/>
              <a:defRPr sz="1900"/>
            </a:lvl2pPr>
            <a:lvl3pPr marL="914361" indent="0" algn="ctr">
              <a:buNone/>
              <a:defRPr sz="1900"/>
            </a:lvl3pPr>
            <a:lvl4pPr marL="1371539" indent="0" algn="ctr">
              <a:buNone/>
              <a:defRPr sz="1700"/>
            </a:lvl4pPr>
            <a:lvl5pPr marL="1828719" indent="0" algn="ctr">
              <a:buNone/>
              <a:defRPr sz="1700"/>
            </a:lvl5pPr>
            <a:lvl6pPr marL="2285900" indent="0" algn="ctr">
              <a:buNone/>
              <a:defRPr sz="1700"/>
            </a:lvl6pPr>
            <a:lvl7pPr marL="2743080" indent="0" algn="ctr">
              <a:buNone/>
              <a:defRPr sz="1700"/>
            </a:lvl7pPr>
            <a:lvl8pPr marL="3200261" indent="0" algn="ctr">
              <a:buNone/>
              <a:defRPr sz="1700"/>
            </a:lvl8pPr>
            <a:lvl9pPr marL="3657439" indent="0" algn="ctr">
              <a:buNone/>
              <a:defRPr sz="1700"/>
            </a:lvl9pPr>
          </a:lstStyle>
          <a:p>
            <a:r>
              <a:rPr lang="pl-PL" dirty="0" smtClean="0"/>
              <a:t>Kliknij, aby edytować styl wzorca podtytułu</a:t>
            </a:r>
            <a:endParaRPr lang="en-US" dirty="0"/>
          </a:p>
        </p:txBody>
      </p:sp>
    </p:spTree>
    <p:extLst>
      <p:ext uri="{BB962C8B-B14F-4D97-AF65-F5344CB8AC3E}">
        <p14:creationId xmlns:p14="http://schemas.microsoft.com/office/powerpoint/2010/main" val="297561721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1676400"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smtClean="0"/>
              <a:t>Kliknij, aby edytować styl</a:t>
            </a:r>
            <a:endParaRPr lang="en-US" dirty="0"/>
          </a:p>
        </p:txBody>
      </p:sp>
      <p:sp>
        <p:nvSpPr>
          <p:cNvPr id="3" name="Symbol zastępczy zawartości 2"/>
          <p:cNvSpPr>
            <a:spLocks noGrp="1"/>
          </p:cNvSpPr>
          <p:nvPr>
            <p:ph idx="1"/>
          </p:nvPr>
        </p:nvSpPr>
        <p:spPr>
          <a:xfrm>
            <a:off x="1676400" y="3651250"/>
            <a:ext cx="21031200" cy="87026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385446191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663699" y="3419474"/>
            <a:ext cx="21031200" cy="5705476"/>
          </a:xfrm>
          <a:prstGeom prst="rect">
            <a:avLst/>
          </a:prstGeom>
        </p:spPr>
        <p:txBody>
          <a:bodyPr lIns="91436" tIns="45718" rIns="91436" bIns="45718" anchor="b"/>
          <a:lstStyle>
            <a:lvl1pPr>
              <a:defRPr sz="6000">
                <a:latin typeface="Aleo" panose="020F0502020204030203" pitchFamily="34" charset="0"/>
              </a:defRPr>
            </a:lvl1pPr>
          </a:lstStyle>
          <a:p>
            <a:r>
              <a:rPr lang="pl-PL" dirty="0" smtClean="0"/>
              <a:t>Kliknij, aby edytować styl</a:t>
            </a:r>
            <a:endParaRPr lang="en-US" dirty="0"/>
          </a:p>
        </p:txBody>
      </p:sp>
      <p:sp>
        <p:nvSpPr>
          <p:cNvPr id="3" name="Symbol zastępczy tekstu 2"/>
          <p:cNvSpPr>
            <a:spLocks noGrp="1"/>
          </p:cNvSpPr>
          <p:nvPr>
            <p:ph type="body" idx="1"/>
          </p:nvPr>
        </p:nvSpPr>
        <p:spPr>
          <a:xfrm>
            <a:off x="1663699" y="9178926"/>
            <a:ext cx="21031200" cy="3000376"/>
          </a:xfrm>
          <a:prstGeom prst="rect">
            <a:avLst/>
          </a:prstGeom>
        </p:spPr>
        <p:txBody>
          <a:bodyPr lIns="91436" tIns="45718" rIns="91436" bIns="45718"/>
          <a:lstStyle>
            <a:lvl1pPr marL="0" indent="0">
              <a:buNone/>
              <a:defRPr sz="2400">
                <a:latin typeface="Aleo" panose="020F0502020204030203" pitchFamily="34" charset="0"/>
              </a:defRPr>
            </a:lvl1pPr>
            <a:lvl2pPr marL="457180" indent="0">
              <a:buNone/>
              <a:defRPr sz="1900"/>
            </a:lvl2pPr>
            <a:lvl3pPr marL="914361" indent="0">
              <a:buNone/>
              <a:defRPr sz="1900"/>
            </a:lvl3pPr>
            <a:lvl4pPr marL="1371539" indent="0">
              <a:buNone/>
              <a:defRPr sz="1700"/>
            </a:lvl4pPr>
            <a:lvl5pPr marL="1828719" indent="0">
              <a:buNone/>
              <a:defRPr sz="1700"/>
            </a:lvl5pPr>
            <a:lvl6pPr marL="2285900" indent="0">
              <a:buNone/>
              <a:defRPr sz="1700"/>
            </a:lvl6pPr>
            <a:lvl7pPr marL="2743080" indent="0">
              <a:buNone/>
              <a:defRPr sz="1700"/>
            </a:lvl7pPr>
            <a:lvl8pPr marL="3200261" indent="0">
              <a:buNone/>
              <a:defRPr sz="1700"/>
            </a:lvl8pPr>
            <a:lvl9pPr marL="3657439" indent="0">
              <a:buNone/>
              <a:defRPr sz="1700"/>
            </a:lvl9pPr>
          </a:lstStyle>
          <a:p>
            <a:pPr lvl="0"/>
            <a:r>
              <a:rPr lang="pl-PL" dirty="0" smtClean="0"/>
              <a:t>Kliknij, aby edytować style wzorca tekstu</a:t>
            </a:r>
          </a:p>
        </p:txBody>
      </p:sp>
    </p:spTree>
    <p:extLst>
      <p:ext uri="{BB962C8B-B14F-4D97-AF65-F5344CB8AC3E}">
        <p14:creationId xmlns:p14="http://schemas.microsoft.com/office/powerpoint/2010/main" val="225886648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1676400"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smtClean="0"/>
              <a:t>Kliknij, aby edytować styl</a:t>
            </a:r>
            <a:endParaRPr lang="en-US" dirty="0"/>
          </a:p>
        </p:txBody>
      </p:sp>
      <p:sp>
        <p:nvSpPr>
          <p:cNvPr id="3" name="Symbol zastępczy zawartości 2"/>
          <p:cNvSpPr>
            <a:spLocks noGrp="1"/>
          </p:cNvSpPr>
          <p:nvPr>
            <p:ph sz="half" idx="1"/>
          </p:nvPr>
        </p:nvSpPr>
        <p:spPr>
          <a:xfrm>
            <a:off x="1676401" y="3651250"/>
            <a:ext cx="10439400" cy="87026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Symbol zastępczy zawartości 3"/>
          <p:cNvSpPr>
            <a:spLocks noGrp="1"/>
          </p:cNvSpPr>
          <p:nvPr>
            <p:ph sz="half" idx="2"/>
          </p:nvPr>
        </p:nvSpPr>
        <p:spPr>
          <a:xfrm>
            <a:off x="12268201" y="3651250"/>
            <a:ext cx="10439400" cy="87026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366595356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1679576"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smtClean="0"/>
              <a:t>Kliknij, aby edytować styl</a:t>
            </a:r>
            <a:endParaRPr lang="en-US" dirty="0"/>
          </a:p>
        </p:txBody>
      </p:sp>
      <p:sp>
        <p:nvSpPr>
          <p:cNvPr id="3" name="Symbol zastępczy tekstu 2"/>
          <p:cNvSpPr>
            <a:spLocks noGrp="1"/>
          </p:cNvSpPr>
          <p:nvPr>
            <p:ph type="body" idx="1"/>
          </p:nvPr>
        </p:nvSpPr>
        <p:spPr>
          <a:xfrm>
            <a:off x="1679577" y="3362329"/>
            <a:ext cx="10315576" cy="1647826"/>
          </a:xfrm>
          <a:prstGeom prst="rect">
            <a:avLst/>
          </a:prstGeom>
        </p:spPr>
        <p:txBody>
          <a:bodyPr lIns="91436" tIns="45718" rIns="91436" bIns="45718" anchor="b"/>
          <a:lstStyle>
            <a:lvl1pPr marL="0" indent="0">
              <a:buNone/>
              <a:defRPr sz="2400" b="1">
                <a:latin typeface="Aleo" panose="020F0502020204030203" pitchFamily="34" charset="0"/>
              </a:defRPr>
            </a:lvl1pPr>
            <a:lvl2pPr marL="457180" indent="0">
              <a:buNone/>
              <a:defRPr sz="1900" b="1"/>
            </a:lvl2pPr>
            <a:lvl3pPr marL="914361" indent="0">
              <a:buNone/>
              <a:defRPr sz="1900" b="1"/>
            </a:lvl3pPr>
            <a:lvl4pPr marL="1371539" indent="0">
              <a:buNone/>
              <a:defRPr sz="1700" b="1"/>
            </a:lvl4pPr>
            <a:lvl5pPr marL="1828719" indent="0">
              <a:buNone/>
              <a:defRPr sz="1700" b="1"/>
            </a:lvl5pPr>
            <a:lvl6pPr marL="2285900" indent="0">
              <a:buNone/>
              <a:defRPr sz="1700" b="1"/>
            </a:lvl6pPr>
            <a:lvl7pPr marL="2743080" indent="0">
              <a:buNone/>
              <a:defRPr sz="1700" b="1"/>
            </a:lvl7pPr>
            <a:lvl8pPr marL="3200261" indent="0">
              <a:buNone/>
              <a:defRPr sz="1700" b="1"/>
            </a:lvl8pPr>
            <a:lvl9pPr marL="3657439" indent="0">
              <a:buNone/>
              <a:defRPr sz="1700" b="1"/>
            </a:lvl9pPr>
          </a:lstStyle>
          <a:p>
            <a:pPr lvl="0"/>
            <a:r>
              <a:rPr lang="pl-PL" dirty="0" smtClean="0"/>
              <a:t>Kliknij, aby edytować style wzorca tekstu</a:t>
            </a:r>
          </a:p>
        </p:txBody>
      </p:sp>
      <p:sp>
        <p:nvSpPr>
          <p:cNvPr id="4" name="Symbol zastępczy zawartości 3"/>
          <p:cNvSpPr>
            <a:spLocks noGrp="1"/>
          </p:cNvSpPr>
          <p:nvPr>
            <p:ph sz="half" idx="2"/>
          </p:nvPr>
        </p:nvSpPr>
        <p:spPr>
          <a:xfrm>
            <a:off x="1679577" y="5010150"/>
            <a:ext cx="10315576" cy="73691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5" name="Symbol zastępczy tekstu 4"/>
          <p:cNvSpPr>
            <a:spLocks noGrp="1"/>
          </p:cNvSpPr>
          <p:nvPr>
            <p:ph type="body" sz="quarter" idx="3"/>
          </p:nvPr>
        </p:nvSpPr>
        <p:spPr>
          <a:xfrm>
            <a:off x="12344401" y="3362329"/>
            <a:ext cx="10366376" cy="1647826"/>
          </a:xfrm>
          <a:prstGeom prst="rect">
            <a:avLst/>
          </a:prstGeom>
        </p:spPr>
        <p:txBody>
          <a:bodyPr lIns="91436" tIns="45718" rIns="91436" bIns="45718" anchor="b"/>
          <a:lstStyle>
            <a:lvl1pPr marL="0" indent="0">
              <a:buNone/>
              <a:defRPr sz="2400" b="1">
                <a:latin typeface="Aleo" panose="020F0502020204030203" pitchFamily="34" charset="0"/>
              </a:defRPr>
            </a:lvl1pPr>
            <a:lvl2pPr marL="457180" indent="0">
              <a:buNone/>
              <a:defRPr sz="1900" b="1"/>
            </a:lvl2pPr>
            <a:lvl3pPr marL="914361" indent="0">
              <a:buNone/>
              <a:defRPr sz="1900" b="1"/>
            </a:lvl3pPr>
            <a:lvl4pPr marL="1371539" indent="0">
              <a:buNone/>
              <a:defRPr sz="1700" b="1"/>
            </a:lvl4pPr>
            <a:lvl5pPr marL="1828719" indent="0">
              <a:buNone/>
              <a:defRPr sz="1700" b="1"/>
            </a:lvl5pPr>
            <a:lvl6pPr marL="2285900" indent="0">
              <a:buNone/>
              <a:defRPr sz="1700" b="1"/>
            </a:lvl6pPr>
            <a:lvl7pPr marL="2743080" indent="0">
              <a:buNone/>
              <a:defRPr sz="1700" b="1"/>
            </a:lvl7pPr>
            <a:lvl8pPr marL="3200261" indent="0">
              <a:buNone/>
              <a:defRPr sz="1700" b="1"/>
            </a:lvl8pPr>
            <a:lvl9pPr marL="3657439" indent="0">
              <a:buNone/>
              <a:defRPr sz="1700" b="1"/>
            </a:lvl9pPr>
          </a:lstStyle>
          <a:p>
            <a:pPr lvl="0"/>
            <a:r>
              <a:rPr lang="pl-PL" dirty="0" smtClean="0"/>
              <a:t>Kliknij, aby edytować style wzorca tekstu</a:t>
            </a:r>
          </a:p>
        </p:txBody>
      </p:sp>
      <p:sp>
        <p:nvSpPr>
          <p:cNvPr id="6" name="Symbol zastępczy zawartości 5"/>
          <p:cNvSpPr>
            <a:spLocks noGrp="1"/>
          </p:cNvSpPr>
          <p:nvPr>
            <p:ph sz="quarter" idx="4"/>
          </p:nvPr>
        </p:nvSpPr>
        <p:spPr>
          <a:xfrm>
            <a:off x="12344401" y="5010150"/>
            <a:ext cx="10366376" cy="73691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388681594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1676400"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smtClean="0"/>
              <a:t>Kliknij, aby edytować styl</a:t>
            </a:r>
            <a:endParaRPr lang="en-US" dirty="0"/>
          </a:p>
        </p:txBody>
      </p:sp>
    </p:spTree>
    <p:extLst>
      <p:ext uri="{BB962C8B-B14F-4D97-AF65-F5344CB8AC3E}">
        <p14:creationId xmlns:p14="http://schemas.microsoft.com/office/powerpoint/2010/main" val="240331692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35137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663699" y="3419474"/>
            <a:ext cx="21031200" cy="5705476"/>
          </a:xfrm>
          <a:prstGeom prst="rect">
            <a:avLst/>
          </a:prstGeom>
        </p:spPr>
        <p:txBody>
          <a:bodyPr lIns="91436" tIns="45718" rIns="91436" bIns="45718" anchor="b"/>
          <a:lstStyle>
            <a:lvl1pPr>
              <a:defRPr sz="6000">
                <a:latin typeface="Aleo" panose="020F0502020204030203" pitchFamily="34" charset="0"/>
              </a:defRPr>
            </a:lvl1pPr>
          </a:lstStyle>
          <a:p>
            <a:r>
              <a:rPr lang="pl-PL" dirty="0" smtClean="0"/>
              <a:t>Kliknij, aby edytować styl</a:t>
            </a:r>
            <a:endParaRPr lang="en-US" dirty="0"/>
          </a:p>
        </p:txBody>
      </p:sp>
      <p:sp>
        <p:nvSpPr>
          <p:cNvPr id="3" name="Symbol zastępczy tekstu 2"/>
          <p:cNvSpPr>
            <a:spLocks noGrp="1"/>
          </p:cNvSpPr>
          <p:nvPr>
            <p:ph type="body" idx="1"/>
          </p:nvPr>
        </p:nvSpPr>
        <p:spPr>
          <a:xfrm>
            <a:off x="1663699" y="9178926"/>
            <a:ext cx="21031200" cy="3000376"/>
          </a:xfrm>
          <a:prstGeom prst="rect">
            <a:avLst/>
          </a:prstGeom>
        </p:spPr>
        <p:txBody>
          <a:bodyPr lIns="91436" tIns="45718" rIns="91436" bIns="45718"/>
          <a:lstStyle>
            <a:lvl1pPr marL="0" indent="0">
              <a:buNone/>
              <a:defRPr sz="2400">
                <a:latin typeface="Aleo" panose="020F0502020204030203" pitchFamily="34" charset="0"/>
              </a:defRPr>
            </a:lvl1pPr>
            <a:lvl2pPr marL="457180" indent="0">
              <a:buNone/>
              <a:defRPr sz="1900"/>
            </a:lvl2pPr>
            <a:lvl3pPr marL="914361" indent="0">
              <a:buNone/>
              <a:defRPr sz="1900"/>
            </a:lvl3pPr>
            <a:lvl4pPr marL="1371539" indent="0">
              <a:buNone/>
              <a:defRPr sz="1700"/>
            </a:lvl4pPr>
            <a:lvl5pPr marL="1828719" indent="0">
              <a:buNone/>
              <a:defRPr sz="1700"/>
            </a:lvl5pPr>
            <a:lvl6pPr marL="2285900" indent="0">
              <a:buNone/>
              <a:defRPr sz="1700"/>
            </a:lvl6pPr>
            <a:lvl7pPr marL="2743080" indent="0">
              <a:buNone/>
              <a:defRPr sz="1700"/>
            </a:lvl7pPr>
            <a:lvl8pPr marL="3200261" indent="0">
              <a:buNone/>
              <a:defRPr sz="1700"/>
            </a:lvl8pPr>
            <a:lvl9pPr marL="3657439" indent="0">
              <a:buNone/>
              <a:defRPr sz="1700"/>
            </a:lvl9pPr>
          </a:lstStyle>
          <a:p>
            <a:pPr lvl="0"/>
            <a:r>
              <a:rPr lang="pl-PL" dirty="0" smtClean="0"/>
              <a:t>Kliknij, aby edytować style wzorca tekstu</a:t>
            </a:r>
          </a:p>
        </p:txBody>
      </p:sp>
    </p:spTree>
    <p:extLst>
      <p:ext uri="{BB962C8B-B14F-4D97-AF65-F5344CB8AC3E}">
        <p14:creationId xmlns:p14="http://schemas.microsoft.com/office/powerpoint/2010/main" val="314838008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79576" y="914400"/>
            <a:ext cx="7864475" cy="3200400"/>
          </a:xfrm>
          <a:prstGeom prst="rect">
            <a:avLst/>
          </a:prstGeom>
        </p:spPr>
        <p:txBody>
          <a:bodyPr lIns="91436" tIns="45718" rIns="91436" bIns="45718" anchor="b"/>
          <a:lstStyle>
            <a:lvl1pPr>
              <a:defRPr sz="3100">
                <a:latin typeface="Aleo" panose="020F0502020204030203" pitchFamily="34" charset="0"/>
              </a:defRPr>
            </a:lvl1pPr>
          </a:lstStyle>
          <a:p>
            <a:r>
              <a:rPr lang="pl-PL" dirty="0" smtClean="0"/>
              <a:t>Kliknij, aby edytować styl</a:t>
            </a:r>
            <a:endParaRPr lang="en-US" dirty="0"/>
          </a:p>
        </p:txBody>
      </p:sp>
      <p:sp>
        <p:nvSpPr>
          <p:cNvPr id="3" name="Symbol zastępczy zawartości 2"/>
          <p:cNvSpPr>
            <a:spLocks noGrp="1"/>
          </p:cNvSpPr>
          <p:nvPr>
            <p:ph idx="1"/>
          </p:nvPr>
        </p:nvSpPr>
        <p:spPr>
          <a:xfrm>
            <a:off x="10366376" y="1974853"/>
            <a:ext cx="12344400" cy="9747250"/>
          </a:xfrm>
          <a:prstGeom prst="rect">
            <a:avLst/>
          </a:prstGeom>
        </p:spPr>
        <p:txBody>
          <a:bodyPr lIns="91436" tIns="45718" rIns="91436" bIns="45718"/>
          <a:lstStyle>
            <a:lvl1pPr>
              <a:defRPr sz="3100">
                <a:latin typeface="Aleo" panose="020F0502020204030203" pitchFamily="34" charset="0"/>
              </a:defRPr>
            </a:lvl1pPr>
            <a:lvl2pPr>
              <a:defRPr sz="2900">
                <a:latin typeface="Aleo" panose="020F0502020204030203" pitchFamily="34" charset="0"/>
              </a:defRPr>
            </a:lvl2pPr>
            <a:lvl3pPr>
              <a:defRPr sz="2400">
                <a:latin typeface="Aleo" panose="020F0502020204030203" pitchFamily="34" charset="0"/>
              </a:defRPr>
            </a:lvl3pPr>
            <a:lvl4pPr>
              <a:defRPr sz="1900">
                <a:latin typeface="Aleo" panose="020F0502020204030203" pitchFamily="34" charset="0"/>
              </a:defRPr>
            </a:lvl4pPr>
            <a:lvl5pPr>
              <a:defRPr sz="1900">
                <a:latin typeface="Aleo" panose="020F0502020204030203" pitchFamily="34" charset="0"/>
              </a:defRPr>
            </a:lvl5pPr>
            <a:lvl6pPr>
              <a:defRPr sz="1900"/>
            </a:lvl6pPr>
            <a:lvl7pPr>
              <a:defRPr sz="1900"/>
            </a:lvl7pPr>
            <a:lvl8pPr>
              <a:defRPr sz="1900"/>
            </a:lvl8pPr>
            <a:lvl9pPr>
              <a:defRPr sz="19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Symbol zastępczy tekstu 3"/>
          <p:cNvSpPr>
            <a:spLocks noGrp="1"/>
          </p:cNvSpPr>
          <p:nvPr>
            <p:ph type="body" sz="half" idx="2"/>
          </p:nvPr>
        </p:nvSpPr>
        <p:spPr>
          <a:xfrm>
            <a:off x="1679576" y="4114800"/>
            <a:ext cx="7864475" cy="7623176"/>
          </a:xfrm>
          <a:prstGeom prst="rect">
            <a:avLst/>
          </a:prstGeom>
        </p:spPr>
        <p:txBody>
          <a:bodyPr lIns="91436" tIns="45718" rIns="91436" bIns="45718"/>
          <a:lstStyle>
            <a:lvl1pPr marL="0" indent="0">
              <a:buNone/>
              <a:defRPr sz="1700">
                <a:latin typeface="Aleo" panose="020F0502020204030203" pitchFamily="34" charset="0"/>
              </a:defRPr>
            </a:lvl1pPr>
            <a:lvl2pPr marL="457180" indent="0">
              <a:buNone/>
              <a:defRPr sz="1400"/>
            </a:lvl2pPr>
            <a:lvl3pPr marL="914361" indent="0">
              <a:buNone/>
              <a:defRPr sz="1200"/>
            </a:lvl3pPr>
            <a:lvl4pPr marL="1371539" indent="0">
              <a:buNone/>
              <a:defRPr sz="1000"/>
            </a:lvl4pPr>
            <a:lvl5pPr marL="1828719" indent="0">
              <a:buNone/>
              <a:defRPr sz="1000"/>
            </a:lvl5pPr>
            <a:lvl6pPr marL="2285900" indent="0">
              <a:buNone/>
              <a:defRPr sz="1000"/>
            </a:lvl6pPr>
            <a:lvl7pPr marL="2743080" indent="0">
              <a:buNone/>
              <a:defRPr sz="1000"/>
            </a:lvl7pPr>
            <a:lvl8pPr marL="3200261" indent="0">
              <a:buNone/>
              <a:defRPr sz="1000"/>
            </a:lvl8pPr>
            <a:lvl9pPr marL="3657439" indent="0">
              <a:buNone/>
              <a:defRPr sz="1000"/>
            </a:lvl9pPr>
          </a:lstStyle>
          <a:p>
            <a:pPr lvl="0"/>
            <a:r>
              <a:rPr lang="pl-PL" dirty="0" smtClean="0"/>
              <a:t>Kliknij, aby edytować style wzorca tekstu</a:t>
            </a:r>
          </a:p>
        </p:txBody>
      </p:sp>
    </p:spTree>
    <p:extLst>
      <p:ext uri="{BB962C8B-B14F-4D97-AF65-F5344CB8AC3E}">
        <p14:creationId xmlns:p14="http://schemas.microsoft.com/office/powerpoint/2010/main" val="260283028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79576" y="914400"/>
            <a:ext cx="7864475" cy="3200400"/>
          </a:xfrm>
          <a:prstGeom prst="rect">
            <a:avLst/>
          </a:prstGeom>
        </p:spPr>
        <p:txBody>
          <a:bodyPr lIns="91436" tIns="45718" rIns="91436" bIns="45718" anchor="b"/>
          <a:lstStyle>
            <a:lvl1pPr>
              <a:defRPr sz="3100">
                <a:latin typeface="Aleo" panose="020F0502020204030203" pitchFamily="34" charset="0"/>
              </a:defRPr>
            </a:lvl1pPr>
          </a:lstStyle>
          <a:p>
            <a:r>
              <a:rPr lang="pl-PL" dirty="0" smtClean="0"/>
              <a:t>Kliknij, aby edytować styl</a:t>
            </a:r>
            <a:endParaRPr lang="en-US" dirty="0"/>
          </a:p>
        </p:txBody>
      </p:sp>
      <p:sp>
        <p:nvSpPr>
          <p:cNvPr id="3" name="Symbol zastępczy obrazu 2"/>
          <p:cNvSpPr>
            <a:spLocks noGrp="1"/>
          </p:cNvSpPr>
          <p:nvPr>
            <p:ph type="pic" idx="1"/>
          </p:nvPr>
        </p:nvSpPr>
        <p:spPr>
          <a:xfrm>
            <a:off x="10366376" y="1974853"/>
            <a:ext cx="12344400" cy="9747250"/>
          </a:xfrm>
          <a:prstGeom prst="rect">
            <a:avLst/>
          </a:prstGeom>
        </p:spPr>
        <p:txBody>
          <a:bodyPr lIns="91436" tIns="45718" rIns="91436" bIns="45718"/>
          <a:lstStyle>
            <a:lvl1pPr marL="0" indent="0">
              <a:buNone/>
              <a:defRPr sz="3100">
                <a:latin typeface="Aleo" panose="020F0502020204030203" pitchFamily="34" charset="0"/>
              </a:defRPr>
            </a:lvl1pPr>
            <a:lvl2pPr marL="457180" indent="0">
              <a:buNone/>
              <a:defRPr sz="2900"/>
            </a:lvl2pPr>
            <a:lvl3pPr marL="914361" indent="0">
              <a:buNone/>
              <a:defRPr sz="2400"/>
            </a:lvl3pPr>
            <a:lvl4pPr marL="1371539" indent="0">
              <a:buNone/>
              <a:defRPr sz="1900"/>
            </a:lvl4pPr>
            <a:lvl5pPr marL="1828719" indent="0">
              <a:buNone/>
              <a:defRPr sz="1900"/>
            </a:lvl5pPr>
            <a:lvl6pPr marL="2285900" indent="0">
              <a:buNone/>
              <a:defRPr sz="1900"/>
            </a:lvl6pPr>
            <a:lvl7pPr marL="2743080" indent="0">
              <a:buNone/>
              <a:defRPr sz="1900"/>
            </a:lvl7pPr>
            <a:lvl8pPr marL="3200261" indent="0">
              <a:buNone/>
              <a:defRPr sz="1900"/>
            </a:lvl8pPr>
            <a:lvl9pPr marL="3657439" indent="0">
              <a:buNone/>
              <a:defRPr sz="1900"/>
            </a:lvl9pPr>
          </a:lstStyle>
          <a:p>
            <a:pPr lvl="0"/>
            <a:endParaRPr lang="en-US" noProof="0" dirty="0" smtClean="0">
              <a:sym typeface="Gill Sans" charset="0"/>
            </a:endParaRPr>
          </a:p>
        </p:txBody>
      </p:sp>
      <p:sp>
        <p:nvSpPr>
          <p:cNvPr id="4" name="Symbol zastępczy tekstu 3"/>
          <p:cNvSpPr>
            <a:spLocks noGrp="1"/>
          </p:cNvSpPr>
          <p:nvPr>
            <p:ph type="body" sz="half" idx="2"/>
          </p:nvPr>
        </p:nvSpPr>
        <p:spPr>
          <a:xfrm>
            <a:off x="1679576" y="4114800"/>
            <a:ext cx="7864475" cy="7623176"/>
          </a:xfrm>
          <a:prstGeom prst="rect">
            <a:avLst/>
          </a:prstGeom>
        </p:spPr>
        <p:txBody>
          <a:bodyPr lIns="91436" tIns="45718" rIns="91436" bIns="45718"/>
          <a:lstStyle>
            <a:lvl1pPr marL="0" indent="0">
              <a:buNone/>
              <a:defRPr sz="1700">
                <a:latin typeface="Aleo" panose="020F0502020204030203" pitchFamily="34" charset="0"/>
              </a:defRPr>
            </a:lvl1pPr>
            <a:lvl2pPr marL="457180" indent="0">
              <a:buNone/>
              <a:defRPr sz="1400"/>
            </a:lvl2pPr>
            <a:lvl3pPr marL="914361" indent="0">
              <a:buNone/>
              <a:defRPr sz="1200"/>
            </a:lvl3pPr>
            <a:lvl4pPr marL="1371539" indent="0">
              <a:buNone/>
              <a:defRPr sz="1000"/>
            </a:lvl4pPr>
            <a:lvl5pPr marL="1828719" indent="0">
              <a:buNone/>
              <a:defRPr sz="1000"/>
            </a:lvl5pPr>
            <a:lvl6pPr marL="2285900" indent="0">
              <a:buNone/>
              <a:defRPr sz="1000"/>
            </a:lvl6pPr>
            <a:lvl7pPr marL="2743080" indent="0">
              <a:buNone/>
              <a:defRPr sz="1000"/>
            </a:lvl7pPr>
            <a:lvl8pPr marL="3200261" indent="0">
              <a:buNone/>
              <a:defRPr sz="1000"/>
            </a:lvl8pPr>
            <a:lvl9pPr marL="3657439" indent="0">
              <a:buNone/>
              <a:defRPr sz="1000"/>
            </a:lvl9pPr>
          </a:lstStyle>
          <a:p>
            <a:pPr lvl="0"/>
            <a:r>
              <a:rPr lang="pl-PL" dirty="0" smtClean="0"/>
              <a:t>Kliknij, aby edytować style wzorca tekstu</a:t>
            </a:r>
          </a:p>
        </p:txBody>
      </p:sp>
    </p:spTree>
    <p:extLst>
      <p:ext uri="{BB962C8B-B14F-4D97-AF65-F5344CB8AC3E}">
        <p14:creationId xmlns:p14="http://schemas.microsoft.com/office/powerpoint/2010/main" val="428486566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1676400"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smtClean="0"/>
              <a:t>Kliknij, aby edytować styl</a:t>
            </a:r>
            <a:endParaRPr lang="en-US" dirty="0"/>
          </a:p>
        </p:txBody>
      </p:sp>
      <p:sp>
        <p:nvSpPr>
          <p:cNvPr id="3" name="Symbol zastępczy tytułu pionowego 2"/>
          <p:cNvSpPr>
            <a:spLocks noGrp="1"/>
          </p:cNvSpPr>
          <p:nvPr>
            <p:ph type="body" orient="vert" idx="1"/>
          </p:nvPr>
        </p:nvSpPr>
        <p:spPr>
          <a:xfrm>
            <a:off x="1676400" y="3651250"/>
            <a:ext cx="21031200" cy="8702676"/>
          </a:xfrm>
          <a:prstGeom prst="rect">
            <a:avLst/>
          </a:prstGeom>
        </p:spPr>
        <p:txBody>
          <a:bodyPr vert="eaVert"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319355083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17449801" y="730250"/>
            <a:ext cx="5257800" cy="11623676"/>
          </a:xfrm>
          <a:prstGeom prst="rect">
            <a:avLst/>
          </a:prstGeom>
        </p:spPr>
        <p:txBody>
          <a:bodyPr vert="eaVert" lIns="91436" tIns="45718" rIns="91436" bIns="45718"/>
          <a:lstStyle>
            <a:lvl1pPr>
              <a:defRPr>
                <a:latin typeface="Aleo" panose="020F0502020204030203" pitchFamily="34" charset="0"/>
              </a:defRPr>
            </a:lvl1pPr>
          </a:lstStyle>
          <a:p>
            <a:r>
              <a:rPr lang="pl-PL" dirty="0" smtClean="0"/>
              <a:t>Kliknij, aby edytować styl</a:t>
            </a:r>
            <a:endParaRPr lang="en-US" dirty="0"/>
          </a:p>
        </p:txBody>
      </p:sp>
      <p:sp>
        <p:nvSpPr>
          <p:cNvPr id="3" name="Symbol zastępczy tytułu pionowego 2"/>
          <p:cNvSpPr>
            <a:spLocks noGrp="1"/>
          </p:cNvSpPr>
          <p:nvPr>
            <p:ph type="body" orient="vert" idx="1"/>
          </p:nvPr>
        </p:nvSpPr>
        <p:spPr>
          <a:xfrm>
            <a:off x="1676401" y="730250"/>
            <a:ext cx="15621000" cy="11623676"/>
          </a:xfrm>
          <a:prstGeom prst="rect">
            <a:avLst/>
          </a:prstGeom>
        </p:spPr>
        <p:txBody>
          <a:bodyPr vert="eaVert"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246395828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3048000" y="2244726"/>
            <a:ext cx="18288000" cy="4775200"/>
          </a:xfrm>
          <a:prstGeom prst="rect">
            <a:avLst/>
          </a:prstGeom>
        </p:spPr>
        <p:txBody>
          <a:bodyPr lIns="91436" tIns="45718" rIns="91436" bIns="45718" anchor="b"/>
          <a:lstStyle>
            <a:lvl1pPr algn="ctr">
              <a:defRPr sz="6000">
                <a:latin typeface="Aleo" panose="020F0502020204030203" pitchFamily="34" charset="0"/>
              </a:defRPr>
            </a:lvl1pPr>
          </a:lstStyle>
          <a:p>
            <a:r>
              <a:rPr lang="pl-PL" dirty="0" smtClean="0"/>
              <a:t>Kliknij, aby edytować styl</a:t>
            </a:r>
            <a:endParaRPr lang="en-US" dirty="0"/>
          </a:p>
        </p:txBody>
      </p:sp>
      <p:sp>
        <p:nvSpPr>
          <p:cNvPr id="3" name="Podtytuł 2"/>
          <p:cNvSpPr>
            <a:spLocks noGrp="1"/>
          </p:cNvSpPr>
          <p:nvPr>
            <p:ph type="subTitle" idx="1"/>
          </p:nvPr>
        </p:nvSpPr>
        <p:spPr>
          <a:xfrm>
            <a:off x="3048000" y="7204075"/>
            <a:ext cx="18288000" cy="3311526"/>
          </a:xfrm>
          <a:prstGeom prst="rect">
            <a:avLst/>
          </a:prstGeom>
        </p:spPr>
        <p:txBody>
          <a:bodyPr lIns="91436" tIns="45718" rIns="91436" bIns="45718"/>
          <a:lstStyle>
            <a:lvl1pPr marL="0" indent="0" algn="ctr">
              <a:buNone/>
              <a:defRPr sz="2400">
                <a:latin typeface="Aleo" panose="020F0502020204030203" pitchFamily="34" charset="0"/>
              </a:defRPr>
            </a:lvl1pPr>
            <a:lvl2pPr marL="457180" indent="0" algn="ctr">
              <a:buNone/>
              <a:defRPr sz="1900"/>
            </a:lvl2pPr>
            <a:lvl3pPr marL="914361" indent="0" algn="ctr">
              <a:buNone/>
              <a:defRPr sz="1900"/>
            </a:lvl3pPr>
            <a:lvl4pPr marL="1371539" indent="0" algn="ctr">
              <a:buNone/>
              <a:defRPr sz="1700"/>
            </a:lvl4pPr>
            <a:lvl5pPr marL="1828719" indent="0" algn="ctr">
              <a:buNone/>
              <a:defRPr sz="1700"/>
            </a:lvl5pPr>
            <a:lvl6pPr marL="2285900" indent="0" algn="ctr">
              <a:buNone/>
              <a:defRPr sz="1700"/>
            </a:lvl6pPr>
            <a:lvl7pPr marL="2743080" indent="0" algn="ctr">
              <a:buNone/>
              <a:defRPr sz="1700"/>
            </a:lvl7pPr>
            <a:lvl8pPr marL="3200261" indent="0" algn="ctr">
              <a:buNone/>
              <a:defRPr sz="1700"/>
            </a:lvl8pPr>
            <a:lvl9pPr marL="3657439" indent="0" algn="ctr">
              <a:buNone/>
              <a:defRPr sz="1700"/>
            </a:lvl9pPr>
          </a:lstStyle>
          <a:p>
            <a:r>
              <a:rPr lang="pl-PL" dirty="0" smtClean="0"/>
              <a:t>Kliknij, aby edytować styl wzorca podtytułu</a:t>
            </a:r>
            <a:endParaRPr lang="en-US" dirty="0"/>
          </a:p>
        </p:txBody>
      </p:sp>
    </p:spTree>
    <p:extLst>
      <p:ext uri="{BB962C8B-B14F-4D97-AF65-F5344CB8AC3E}">
        <p14:creationId xmlns:p14="http://schemas.microsoft.com/office/powerpoint/2010/main" val="312218653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1676400"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smtClean="0"/>
              <a:t>Kliknij, aby edytować styl</a:t>
            </a:r>
            <a:endParaRPr lang="en-US" dirty="0"/>
          </a:p>
        </p:txBody>
      </p:sp>
      <p:sp>
        <p:nvSpPr>
          <p:cNvPr id="3" name="Symbol zastępczy zawartości 2"/>
          <p:cNvSpPr>
            <a:spLocks noGrp="1"/>
          </p:cNvSpPr>
          <p:nvPr>
            <p:ph idx="1"/>
          </p:nvPr>
        </p:nvSpPr>
        <p:spPr>
          <a:xfrm>
            <a:off x="1676400" y="3651250"/>
            <a:ext cx="21031200" cy="87026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61238471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663699" y="3419474"/>
            <a:ext cx="21031200" cy="5705476"/>
          </a:xfrm>
          <a:prstGeom prst="rect">
            <a:avLst/>
          </a:prstGeom>
        </p:spPr>
        <p:txBody>
          <a:bodyPr lIns="91436" tIns="45718" rIns="91436" bIns="45718" anchor="b"/>
          <a:lstStyle>
            <a:lvl1pPr>
              <a:defRPr sz="6000">
                <a:latin typeface="Aleo" panose="020F0502020204030203" pitchFamily="34" charset="0"/>
              </a:defRPr>
            </a:lvl1pPr>
          </a:lstStyle>
          <a:p>
            <a:r>
              <a:rPr lang="pl-PL" dirty="0" smtClean="0"/>
              <a:t>Kliknij, aby edytować styl</a:t>
            </a:r>
            <a:endParaRPr lang="en-US" dirty="0"/>
          </a:p>
        </p:txBody>
      </p:sp>
      <p:sp>
        <p:nvSpPr>
          <p:cNvPr id="3" name="Symbol zastępczy tekstu 2"/>
          <p:cNvSpPr>
            <a:spLocks noGrp="1"/>
          </p:cNvSpPr>
          <p:nvPr>
            <p:ph type="body" idx="1"/>
          </p:nvPr>
        </p:nvSpPr>
        <p:spPr>
          <a:xfrm>
            <a:off x="1663699" y="9178926"/>
            <a:ext cx="21031200" cy="3000376"/>
          </a:xfrm>
          <a:prstGeom prst="rect">
            <a:avLst/>
          </a:prstGeom>
        </p:spPr>
        <p:txBody>
          <a:bodyPr lIns="91436" tIns="45718" rIns="91436" bIns="45718"/>
          <a:lstStyle>
            <a:lvl1pPr marL="0" indent="0">
              <a:buNone/>
              <a:defRPr sz="2400">
                <a:latin typeface="Aleo" panose="020F0502020204030203" pitchFamily="34" charset="0"/>
              </a:defRPr>
            </a:lvl1pPr>
            <a:lvl2pPr marL="457180" indent="0">
              <a:buNone/>
              <a:defRPr sz="1900"/>
            </a:lvl2pPr>
            <a:lvl3pPr marL="914361" indent="0">
              <a:buNone/>
              <a:defRPr sz="1900"/>
            </a:lvl3pPr>
            <a:lvl4pPr marL="1371539" indent="0">
              <a:buNone/>
              <a:defRPr sz="1700"/>
            </a:lvl4pPr>
            <a:lvl5pPr marL="1828719" indent="0">
              <a:buNone/>
              <a:defRPr sz="1700"/>
            </a:lvl5pPr>
            <a:lvl6pPr marL="2285900" indent="0">
              <a:buNone/>
              <a:defRPr sz="1700"/>
            </a:lvl6pPr>
            <a:lvl7pPr marL="2743080" indent="0">
              <a:buNone/>
              <a:defRPr sz="1700"/>
            </a:lvl7pPr>
            <a:lvl8pPr marL="3200261" indent="0">
              <a:buNone/>
              <a:defRPr sz="1700"/>
            </a:lvl8pPr>
            <a:lvl9pPr marL="3657439" indent="0">
              <a:buNone/>
              <a:defRPr sz="1700"/>
            </a:lvl9pPr>
          </a:lstStyle>
          <a:p>
            <a:pPr lvl="0"/>
            <a:r>
              <a:rPr lang="pl-PL" dirty="0" smtClean="0"/>
              <a:t>Kliknij, aby edytować style wzorca tekstu</a:t>
            </a:r>
          </a:p>
        </p:txBody>
      </p:sp>
    </p:spTree>
    <p:extLst>
      <p:ext uri="{BB962C8B-B14F-4D97-AF65-F5344CB8AC3E}">
        <p14:creationId xmlns:p14="http://schemas.microsoft.com/office/powerpoint/2010/main" val="203212010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1676400"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smtClean="0"/>
              <a:t>Kliknij, aby edytować styl</a:t>
            </a:r>
            <a:endParaRPr lang="en-US" dirty="0"/>
          </a:p>
        </p:txBody>
      </p:sp>
      <p:sp>
        <p:nvSpPr>
          <p:cNvPr id="3" name="Symbol zastępczy zawartości 2"/>
          <p:cNvSpPr>
            <a:spLocks noGrp="1"/>
          </p:cNvSpPr>
          <p:nvPr>
            <p:ph sz="half" idx="1"/>
          </p:nvPr>
        </p:nvSpPr>
        <p:spPr>
          <a:xfrm>
            <a:off x="1676401" y="3651250"/>
            <a:ext cx="10439400" cy="87026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Symbol zastępczy zawartości 3"/>
          <p:cNvSpPr>
            <a:spLocks noGrp="1"/>
          </p:cNvSpPr>
          <p:nvPr>
            <p:ph sz="half" idx="2"/>
          </p:nvPr>
        </p:nvSpPr>
        <p:spPr>
          <a:xfrm>
            <a:off x="12268201" y="3651250"/>
            <a:ext cx="10439400" cy="87026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374266001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1679576"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smtClean="0"/>
              <a:t>Kliknij, aby edytować styl</a:t>
            </a:r>
            <a:endParaRPr lang="en-US" dirty="0"/>
          </a:p>
        </p:txBody>
      </p:sp>
      <p:sp>
        <p:nvSpPr>
          <p:cNvPr id="3" name="Symbol zastępczy tekstu 2"/>
          <p:cNvSpPr>
            <a:spLocks noGrp="1"/>
          </p:cNvSpPr>
          <p:nvPr>
            <p:ph type="body" idx="1"/>
          </p:nvPr>
        </p:nvSpPr>
        <p:spPr>
          <a:xfrm>
            <a:off x="1679577" y="3362329"/>
            <a:ext cx="10315576" cy="1647826"/>
          </a:xfrm>
          <a:prstGeom prst="rect">
            <a:avLst/>
          </a:prstGeom>
        </p:spPr>
        <p:txBody>
          <a:bodyPr lIns="91436" tIns="45718" rIns="91436" bIns="45718" anchor="b"/>
          <a:lstStyle>
            <a:lvl1pPr marL="0" indent="0">
              <a:buNone/>
              <a:defRPr sz="2400" b="1">
                <a:latin typeface="Aleo" panose="020F0502020204030203" pitchFamily="34" charset="0"/>
              </a:defRPr>
            </a:lvl1pPr>
            <a:lvl2pPr marL="457180" indent="0">
              <a:buNone/>
              <a:defRPr sz="1900" b="1"/>
            </a:lvl2pPr>
            <a:lvl3pPr marL="914361" indent="0">
              <a:buNone/>
              <a:defRPr sz="1900" b="1"/>
            </a:lvl3pPr>
            <a:lvl4pPr marL="1371539" indent="0">
              <a:buNone/>
              <a:defRPr sz="1700" b="1"/>
            </a:lvl4pPr>
            <a:lvl5pPr marL="1828719" indent="0">
              <a:buNone/>
              <a:defRPr sz="1700" b="1"/>
            </a:lvl5pPr>
            <a:lvl6pPr marL="2285900" indent="0">
              <a:buNone/>
              <a:defRPr sz="1700" b="1"/>
            </a:lvl6pPr>
            <a:lvl7pPr marL="2743080" indent="0">
              <a:buNone/>
              <a:defRPr sz="1700" b="1"/>
            </a:lvl7pPr>
            <a:lvl8pPr marL="3200261" indent="0">
              <a:buNone/>
              <a:defRPr sz="1700" b="1"/>
            </a:lvl8pPr>
            <a:lvl9pPr marL="3657439" indent="0">
              <a:buNone/>
              <a:defRPr sz="1700" b="1"/>
            </a:lvl9pPr>
          </a:lstStyle>
          <a:p>
            <a:pPr lvl="0"/>
            <a:r>
              <a:rPr lang="pl-PL" dirty="0" smtClean="0"/>
              <a:t>Kliknij, aby edytować style wzorca tekstu</a:t>
            </a:r>
          </a:p>
        </p:txBody>
      </p:sp>
      <p:sp>
        <p:nvSpPr>
          <p:cNvPr id="4" name="Symbol zastępczy zawartości 3"/>
          <p:cNvSpPr>
            <a:spLocks noGrp="1"/>
          </p:cNvSpPr>
          <p:nvPr>
            <p:ph sz="half" idx="2"/>
          </p:nvPr>
        </p:nvSpPr>
        <p:spPr>
          <a:xfrm>
            <a:off x="1679577" y="5010150"/>
            <a:ext cx="10315576" cy="73691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5" name="Symbol zastępczy tekstu 4"/>
          <p:cNvSpPr>
            <a:spLocks noGrp="1"/>
          </p:cNvSpPr>
          <p:nvPr>
            <p:ph type="body" sz="quarter" idx="3"/>
          </p:nvPr>
        </p:nvSpPr>
        <p:spPr>
          <a:xfrm>
            <a:off x="12344401" y="3362329"/>
            <a:ext cx="10366376" cy="1647826"/>
          </a:xfrm>
          <a:prstGeom prst="rect">
            <a:avLst/>
          </a:prstGeom>
        </p:spPr>
        <p:txBody>
          <a:bodyPr lIns="91436" tIns="45718" rIns="91436" bIns="45718" anchor="b"/>
          <a:lstStyle>
            <a:lvl1pPr marL="0" indent="0">
              <a:buNone/>
              <a:defRPr sz="2400" b="1">
                <a:latin typeface="Aleo" panose="020F0502020204030203" pitchFamily="34" charset="0"/>
              </a:defRPr>
            </a:lvl1pPr>
            <a:lvl2pPr marL="457180" indent="0">
              <a:buNone/>
              <a:defRPr sz="1900" b="1"/>
            </a:lvl2pPr>
            <a:lvl3pPr marL="914361" indent="0">
              <a:buNone/>
              <a:defRPr sz="1900" b="1"/>
            </a:lvl3pPr>
            <a:lvl4pPr marL="1371539" indent="0">
              <a:buNone/>
              <a:defRPr sz="1700" b="1"/>
            </a:lvl4pPr>
            <a:lvl5pPr marL="1828719" indent="0">
              <a:buNone/>
              <a:defRPr sz="1700" b="1"/>
            </a:lvl5pPr>
            <a:lvl6pPr marL="2285900" indent="0">
              <a:buNone/>
              <a:defRPr sz="1700" b="1"/>
            </a:lvl6pPr>
            <a:lvl7pPr marL="2743080" indent="0">
              <a:buNone/>
              <a:defRPr sz="1700" b="1"/>
            </a:lvl7pPr>
            <a:lvl8pPr marL="3200261" indent="0">
              <a:buNone/>
              <a:defRPr sz="1700" b="1"/>
            </a:lvl8pPr>
            <a:lvl9pPr marL="3657439" indent="0">
              <a:buNone/>
              <a:defRPr sz="1700" b="1"/>
            </a:lvl9pPr>
          </a:lstStyle>
          <a:p>
            <a:pPr lvl="0"/>
            <a:r>
              <a:rPr lang="pl-PL" dirty="0" smtClean="0"/>
              <a:t>Kliknij, aby edytować style wzorca tekstu</a:t>
            </a:r>
          </a:p>
        </p:txBody>
      </p:sp>
      <p:sp>
        <p:nvSpPr>
          <p:cNvPr id="6" name="Symbol zastępczy zawartości 5"/>
          <p:cNvSpPr>
            <a:spLocks noGrp="1"/>
          </p:cNvSpPr>
          <p:nvPr>
            <p:ph sz="quarter" idx="4"/>
          </p:nvPr>
        </p:nvSpPr>
        <p:spPr>
          <a:xfrm>
            <a:off x="12344401" y="5010150"/>
            <a:ext cx="10366376" cy="73691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346837468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1676400"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smtClean="0"/>
              <a:t>Kliknij, aby edytować styl</a:t>
            </a:r>
            <a:endParaRPr lang="en-US" dirty="0"/>
          </a:p>
        </p:txBody>
      </p:sp>
    </p:spTree>
    <p:extLst>
      <p:ext uri="{BB962C8B-B14F-4D97-AF65-F5344CB8AC3E}">
        <p14:creationId xmlns:p14="http://schemas.microsoft.com/office/powerpoint/2010/main" val="335871198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1676400"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smtClean="0"/>
              <a:t>Kliknij, aby edytować styl</a:t>
            </a:r>
            <a:endParaRPr lang="en-US" dirty="0"/>
          </a:p>
        </p:txBody>
      </p:sp>
      <p:sp>
        <p:nvSpPr>
          <p:cNvPr id="3" name="Symbol zastępczy zawartości 2"/>
          <p:cNvSpPr>
            <a:spLocks noGrp="1"/>
          </p:cNvSpPr>
          <p:nvPr>
            <p:ph sz="half" idx="1"/>
          </p:nvPr>
        </p:nvSpPr>
        <p:spPr>
          <a:xfrm>
            <a:off x="1676401" y="3651250"/>
            <a:ext cx="10439400" cy="87026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Symbol zastępczy zawartości 3"/>
          <p:cNvSpPr>
            <a:spLocks noGrp="1"/>
          </p:cNvSpPr>
          <p:nvPr>
            <p:ph sz="half" idx="2"/>
          </p:nvPr>
        </p:nvSpPr>
        <p:spPr>
          <a:xfrm>
            <a:off x="12268201" y="3651250"/>
            <a:ext cx="10439400" cy="87026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366597411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4546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79576" y="914400"/>
            <a:ext cx="7864475" cy="3200400"/>
          </a:xfrm>
          <a:prstGeom prst="rect">
            <a:avLst/>
          </a:prstGeom>
        </p:spPr>
        <p:txBody>
          <a:bodyPr lIns="91436" tIns="45718" rIns="91436" bIns="45718" anchor="b"/>
          <a:lstStyle>
            <a:lvl1pPr>
              <a:defRPr sz="3100">
                <a:latin typeface="Aleo" panose="020F0502020204030203" pitchFamily="34" charset="0"/>
              </a:defRPr>
            </a:lvl1pPr>
          </a:lstStyle>
          <a:p>
            <a:r>
              <a:rPr lang="pl-PL" dirty="0" smtClean="0"/>
              <a:t>Kliknij, aby edytować styl</a:t>
            </a:r>
            <a:endParaRPr lang="en-US" dirty="0"/>
          </a:p>
        </p:txBody>
      </p:sp>
      <p:sp>
        <p:nvSpPr>
          <p:cNvPr id="3" name="Symbol zastępczy zawartości 2"/>
          <p:cNvSpPr>
            <a:spLocks noGrp="1"/>
          </p:cNvSpPr>
          <p:nvPr>
            <p:ph idx="1"/>
          </p:nvPr>
        </p:nvSpPr>
        <p:spPr>
          <a:xfrm>
            <a:off x="10366376" y="1974853"/>
            <a:ext cx="12344400" cy="9747250"/>
          </a:xfrm>
          <a:prstGeom prst="rect">
            <a:avLst/>
          </a:prstGeom>
        </p:spPr>
        <p:txBody>
          <a:bodyPr lIns="91436" tIns="45718" rIns="91436" bIns="45718"/>
          <a:lstStyle>
            <a:lvl1pPr>
              <a:defRPr sz="3100">
                <a:latin typeface="Aleo" panose="020F0502020204030203" pitchFamily="34" charset="0"/>
              </a:defRPr>
            </a:lvl1pPr>
            <a:lvl2pPr>
              <a:defRPr sz="2900">
                <a:latin typeface="Aleo" panose="020F0502020204030203" pitchFamily="34" charset="0"/>
              </a:defRPr>
            </a:lvl2pPr>
            <a:lvl3pPr>
              <a:defRPr sz="2400">
                <a:latin typeface="Aleo" panose="020F0502020204030203" pitchFamily="34" charset="0"/>
              </a:defRPr>
            </a:lvl3pPr>
            <a:lvl4pPr>
              <a:defRPr sz="1900">
                <a:latin typeface="Aleo" panose="020F0502020204030203" pitchFamily="34" charset="0"/>
              </a:defRPr>
            </a:lvl4pPr>
            <a:lvl5pPr>
              <a:defRPr sz="1900">
                <a:latin typeface="Aleo" panose="020F0502020204030203" pitchFamily="34" charset="0"/>
              </a:defRPr>
            </a:lvl5pPr>
            <a:lvl6pPr>
              <a:defRPr sz="1900"/>
            </a:lvl6pPr>
            <a:lvl7pPr>
              <a:defRPr sz="1900"/>
            </a:lvl7pPr>
            <a:lvl8pPr>
              <a:defRPr sz="1900"/>
            </a:lvl8pPr>
            <a:lvl9pPr>
              <a:defRPr sz="19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Symbol zastępczy tekstu 3"/>
          <p:cNvSpPr>
            <a:spLocks noGrp="1"/>
          </p:cNvSpPr>
          <p:nvPr>
            <p:ph type="body" sz="half" idx="2"/>
          </p:nvPr>
        </p:nvSpPr>
        <p:spPr>
          <a:xfrm>
            <a:off x="1679576" y="4114800"/>
            <a:ext cx="7864475" cy="7623176"/>
          </a:xfrm>
          <a:prstGeom prst="rect">
            <a:avLst/>
          </a:prstGeom>
        </p:spPr>
        <p:txBody>
          <a:bodyPr lIns="91436" tIns="45718" rIns="91436" bIns="45718"/>
          <a:lstStyle>
            <a:lvl1pPr marL="0" indent="0">
              <a:buNone/>
              <a:defRPr sz="1700">
                <a:latin typeface="Aleo" panose="020F0502020204030203" pitchFamily="34" charset="0"/>
              </a:defRPr>
            </a:lvl1pPr>
            <a:lvl2pPr marL="457180" indent="0">
              <a:buNone/>
              <a:defRPr sz="1400"/>
            </a:lvl2pPr>
            <a:lvl3pPr marL="914361" indent="0">
              <a:buNone/>
              <a:defRPr sz="1200"/>
            </a:lvl3pPr>
            <a:lvl4pPr marL="1371539" indent="0">
              <a:buNone/>
              <a:defRPr sz="1000"/>
            </a:lvl4pPr>
            <a:lvl5pPr marL="1828719" indent="0">
              <a:buNone/>
              <a:defRPr sz="1000"/>
            </a:lvl5pPr>
            <a:lvl6pPr marL="2285900" indent="0">
              <a:buNone/>
              <a:defRPr sz="1000"/>
            </a:lvl6pPr>
            <a:lvl7pPr marL="2743080" indent="0">
              <a:buNone/>
              <a:defRPr sz="1000"/>
            </a:lvl7pPr>
            <a:lvl8pPr marL="3200261" indent="0">
              <a:buNone/>
              <a:defRPr sz="1000"/>
            </a:lvl8pPr>
            <a:lvl9pPr marL="3657439" indent="0">
              <a:buNone/>
              <a:defRPr sz="1000"/>
            </a:lvl9pPr>
          </a:lstStyle>
          <a:p>
            <a:pPr lvl="0"/>
            <a:r>
              <a:rPr lang="pl-PL" dirty="0" smtClean="0"/>
              <a:t>Kliknij, aby edytować style wzorca tekstu</a:t>
            </a:r>
          </a:p>
        </p:txBody>
      </p:sp>
    </p:spTree>
    <p:extLst>
      <p:ext uri="{BB962C8B-B14F-4D97-AF65-F5344CB8AC3E}">
        <p14:creationId xmlns:p14="http://schemas.microsoft.com/office/powerpoint/2010/main" val="390694366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79576" y="914400"/>
            <a:ext cx="7864475" cy="3200400"/>
          </a:xfrm>
          <a:prstGeom prst="rect">
            <a:avLst/>
          </a:prstGeom>
        </p:spPr>
        <p:txBody>
          <a:bodyPr lIns="91436" tIns="45718" rIns="91436" bIns="45718" anchor="b"/>
          <a:lstStyle>
            <a:lvl1pPr>
              <a:defRPr sz="3100">
                <a:latin typeface="Aleo" panose="020F0502020204030203" pitchFamily="34" charset="0"/>
              </a:defRPr>
            </a:lvl1pPr>
          </a:lstStyle>
          <a:p>
            <a:r>
              <a:rPr lang="pl-PL" dirty="0" smtClean="0"/>
              <a:t>Kliknij, aby edytować styl</a:t>
            </a:r>
            <a:endParaRPr lang="en-US" dirty="0"/>
          </a:p>
        </p:txBody>
      </p:sp>
      <p:sp>
        <p:nvSpPr>
          <p:cNvPr id="3" name="Symbol zastępczy obrazu 2"/>
          <p:cNvSpPr>
            <a:spLocks noGrp="1"/>
          </p:cNvSpPr>
          <p:nvPr>
            <p:ph type="pic" idx="1"/>
          </p:nvPr>
        </p:nvSpPr>
        <p:spPr>
          <a:xfrm>
            <a:off x="10366376" y="1974853"/>
            <a:ext cx="12344400" cy="9747250"/>
          </a:xfrm>
          <a:prstGeom prst="rect">
            <a:avLst/>
          </a:prstGeom>
        </p:spPr>
        <p:txBody>
          <a:bodyPr lIns="91436" tIns="45718" rIns="91436" bIns="45718"/>
          <a:lstStyle>
            <a:lvl1pPr marL="0" indent="0">
              <a:buNone/>
              <a:defRPr sz="3100">
                <a:latin typeface="Aleo" panose="020F0502020204030203" pitchFamily="34" charset="0"/>
              </a:defRPr>
            </a:lvl1pPr>
            <a:lvl2pPr marL="457180" indent="0">
              <a:buNone/>
              <a:defRPr sz="2900"/>
            </a:lvl2pPr>
            <a:lvl3pPr marL="914361" indent="0">
              <a:buNone/>
              <a:defRPr sz="2400"/>
            </a:lvl3pPr>
            <a:lvl4pPr marL="1371539" indent="0">
              <a:buNone/>
              <a:defRPr sz="1900"/>
            </a:lvl4pPr>
            <a:lvl5pPr marL="1828719" indent="0">
              <a:buNone/>
              <a:defRPr sz="1900"/>
            </a:lvl5pPr>
            <a:lvl6pPr marL="2285900" indent="0">
              <a:buNone/>
              <a:defRPr sz="1900"/>
            </a:lvl6pPr>
            <a:lvl7pPr marL="2743080" indent="0">
              <a:buNone/>
              <a:defRPr sz="1900"/>
            </a:lvl7pPr>
            <a:lvl8pPr marL="3200261" indent="0">
              <a:buNone/>
              <a:defRPr sz="1900"/>
            </a:lvl8pPr>
            <a:lvl9pPr marL="3657439" indent="0">
              <a:buNone/>
              <a:defRPr sz="1900"/>
            </a:lvl9pPr>
          </a:lstStyle>
          <a:p>
            <a:pPr lvl="0"/>
            <a:endParaRPr lang="en-US" noProof="0" dirty="0" smtClean="0">
              <a:sym typeface="Gill Sans" charset="0"/>
            </a:endParaRPr>
          </a:p>
        </p:txBody>
      </p:sp>
      <p:sp>
        <p:nvSpPr>
          <p:cNvPr id="4" name="Symbol zastępczy tekstu 3"/>
          <p:cNvSpPr>
            <a:spLocks noGrp="1"/>
          </p:cNvSpPr>
          <p:nvPr>
            <p:ph type="body" sz="half" idx="2"/>
          </p:nvPr>
        </p:nvSpPr>
        <p:spPr>
          <a:xfrm>
            <a:off x="1679576" y="4114800"/>
            <a:ext cx="7864475" cy="7623176"/>
          </a:xfrm>
          <a:prstGeom prst="rect">
            <a:avLst/>
          </a:prstGeom>
        </p:spPr>
        <p:txBody>
          <a:bodyPr lIns="91436" tIns="45718" rIns="91436" bIns="45718"/>
          <a:lstStyle>
            <a:lvl1pPr marL="0" indent="0">
              <a:buNone/>
              <a:defRPr sz="1700">
                <a:latin typeface="Aleo" panose="020F0502020204030203" pitchFamily="34" charset="0"/>
              </a:defRPr>
            </a:lvl1pPr>
            <a:lvl2pPr marL="457180" indent="0">
              <a:buNone/>
              <a:defRPr sz="1400"/>
            </a:lvl2pPr>
            <a:lvl3pPr marL="914361" indent="0">
              <a:buNone/>
              <a:defRPr sz="1200"/>
            </a:lvl3pPr>
            <a:lvl4pPr marL="1371539" indent="0">
              <a:buNone/>
              <a:defRPr sz="1000"/>
            </a:lvl4pPr>
            <a:lvl5pPr marL="1828719" indent="0">
              <a:buNone/>
              <a:defRPr sz="1000"/>
            </a:lvl5pPr>
            <a:lvl6pPr marL="2285900" indent="0">
              <a:buNone/>
              <a:defRPr sz="1000"/>
            </a:lvl6pPr>
            <a:lvl7pPr marL="2743080" indent="0">
              <a:buNone/>
              <a:defRPr sz="1000"/>
            </a:lvl7pPr>
            <a:lvl8pPr marL="3200261" indent="0">
              <a:buNone/>
              <a:defRPr sz="1000"/>
            </a:lvl8pPr>
            <a:lvl9pPr marL="3657439" indent="0">
              <a:buNone/>
              <a:defRPr sz="1000"/>
            </a:lvl9pPr>
          </a:lstStyle>
          <a:p>
            <a:pPr lvl="0"/>
            <a:r>
              <a:rPr lang="pl-PL" dirty="0" smtClean="0"/>
              <a:t>Kliknij, aby edytować style wzorca tekstu</a:t>
            </a:r>
          </a:p>
        </p:txBody>
      </p:sp>
    </p:spTree>
    <p:extLst>
      <p:ext uri="{BB962C8B-B14F-4D97-AF65-F5344CB8AC3E}">
        <p14:creationId xmlns:p14="http://schemas.microsoft.com/office/powerpoint/2010/main" val="398826029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1676400"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smtClean="0"/>
              <a:t>Kliknij, aby edytować styl</a:t>
            </a:r>
            <a:endParaRPr lang="en-US" dirty="0"/>
          </a:p>
        </p:txBody>
      </p:sp>
      <p:sp>
        <p:nvSpPr>
          <p:cNvPr id="3" name="Symbol zastępczy tytułu pionowego 2"/>
          <p:cNvSpPr>
            <a:spLocks noGrp="1"/>
          </p:cNvSpPr>
          <p:nvPr>
            <p:ph type="body" orient="vert" idx="1"/>
          </p:nvPr>
        </p:nvSpPr>
        <p:spPr>
          <a:xfrm>
            <a:off x="1676400" y="3651250"/>
            <a:ext cx="21031200" cy="8702676"/>
          </a:xfrm>
          <a:prstGeom prst="rect">
            <a:avLst/>
          </a:prstGeom>
        </p:spPr>
        <p:txBody>
          <a:bodyPr vert="eaVert"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348052125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17449801" y="730250"/>
            <a:ext cx="5257800" cy="11623676"/>
          </a:xfrm>
          <a:prstGeom prst="rect">
            <a:avLst/>
          </a:prstGeom>
        </p:spPr>
        <p:txBody>
          <a:bodyPr vert="eaVert" lIns="91436" tIns="45718" rIns="91436" bIns="45718"/>
          <a:lstStyle>
            <a:lvl1pPr>
              <a:defRPr>
                <a:latin typeface="Aleo" panose="020F0502020204030203" pitchFamily="34" charset="0"/>
              </a:defRPr>
            </a:lvl1pPr>
          </a:lstStyle>
          <a:p>
            <a:r>
              <a:rPr lang="pl-PL" dirty="0" smtClean="0"/>
              <a:t>Kliknij, aby edytować styl</a:t>
            </a:r>
            <a:endParaRPr lang="en-US" dirty="0"/>
          </a:p>
        </p:txBody>
      </p:sp>
      <p:sp>
        <p:nvSpPr>
          <p:cNvPr id="3" name="Symbol zastępczy tytułu pionowego 2"/>
          <p:cNvSpPr>
            <a:spLocks noGrp="1"/>
          </p:cNvSpPr>
          <p:nvPr>
            <p:ph type="body" orient="vert" idx="1"/>
          </p:nvPr>
        </p:nvSpPr>
        <p:spPr>
          <a:xfrm>
            <a:off x="1676401" y="730250"/>
            <a:ext cx="15621000" cy="11623676"/>
          </a:xfrm>
          <a:prstGeom prst="rect">
            <a:avLst/>
          </a:prstGeom>
        </p:spPr>
        <p:txBody>
          <a:bodyPr vert="eaVert"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369813365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3048000" y="2244726"/>
            <a:ext cx="18288000" cy="4775200"/>
          </a:xfrm>
          <a:prstGeom prst="rect">
            <a:avLst/>
          </a:prstGeom>
        </p:spPr>
        <p:txBody>
          <a:bodyPr lIns="91436" tIns="45718" rIns="91436" bIns="45718" anchor="b"/>
          <a:lstStyle>
            <a:lvl1pPr algn="ctr">
              <a:defRPr sz="6000">
                <a:latin typeface="Aleo" panose="020F0502020204030203" pitchFamily="34" charset="0"/>
              </a:defRPr>
            </a:lvl1pPr>
          </a:lstStyle>
          <a:p>
            <a:r>
              <a:rPr lang="pl-PL" dirty="0" smtClean="0"/>
              <a:t>Kliknij, aby edytować styl</a:t>
            </a:r>
            <a:endParaRPr lang="en-US" dirty="0"/>
          </a:p>
        </p:txBody>
      </p:sp>
      <p:sp>
        <p:nvSpPr>
          <p:cNvPr id="3" name="Podtytuł 2"/>
          <p:cNvSpPr>
            <a:spLocks noGrp="1"/>
          </p:cNvSpPr>
          <p:nvPr>
            <p:ph type="subTitle" idx="1"/>
          </p:nvPr>
        </p:nvSpPr>
        <p:spPr>
          <a:xfrm>
            <a:off x="3048000" y="7204075"/>
            <a:ext cx="18288000" cy="3311526"/>
          </a:xfrm>
          <a:prstGeom prst="rect">
            <a:avLst/>
          </a:prstGeom>
        </p:spPr>
        <p:txBody>
          <a:bodyPr lIns="91436" tIns="45718" rIns="91436" bIns="45718"/>
          <a:lstStyle>
            <a:lvl1pPr marL="0" indent="0" algn="ctr">
              <a:buNone/>
              <a:defRPr sz="2400">
                <a:latin typeface="Aleo" panose="020F0502020204030203" pitchFamily="34" charset="0"/>
              </a:defRPr>
            </a:lvl1pPr>
            <a:lvl2pPr marL="457180" indent="0" algn="ctr">
              <a:buNone/>
              <a:defRPr sz="1900"/>
            </a:lvl2pPr>
            <a:lvl3pPr marL="914361" indent="0" algn="ctr">
              <a:buNone/>
              <a:defRPr sz="1900"/>
            </a:lvl3pPr>
            <a:lvl4pPr marL="1371539" indent="0" algn="ctr">
              <a:buNone/>
              <a:defRPr sz="1700"/>
            </a:lvl4pPr>
            <a:lvl5pPr marL="1828719" indent="0" algn="ctr">
              <a:buNone/>
              <a:defRPr sz="1700"/>
            </a:lvl5pPr>
            <a:lvl6pPr marL="2285900" indent="0" algn="ctr">
              <a:buNone/>
              <a:defRPr sz="1700"/>
            </a:lvl6pPr>
            <a:lvl7pPr marL="2743080" indent="0" algn="ctr">
              <a:buNone/>
              <a:defRPr sz="1700"/>
            </a:lvl7pPr>
            <a:lvl8pPr marL="3200261" indent="0" algn="ctr">
              <a:buNone/>
              <a:defRPr sz="1700"/>
            </a:lvl8pPr>
            <a:lvl9pPr marL="3657439" indent="0" algn="ctr">
              <a:buNone/>
              <a:defRPr sz="1700"/>
            </a:lvl9pPr>
          </a:lstStyle>
          <a:p>
            <a:r>
              <a:rPr lang="pl-PL" dirty="0" smtClean="0"/>
              <a:t>Kliknij, aby edytować styl wzorca podtytułu</a:t>
            </a:r>
            <a:endParaRPr lang="en-US" dirty="0"/>
          </a:p>
        </p:txBody>
      </p:sp>
    </p:spTree>
    <p:extLst>
      <p:ext uri="{BB962C8B-B14F-4D97-AF65-F5344CB8AC3E}">
        <p14:creationId xmlns:p14="http://schemas.microsoft.com/office/powerpoint/2010/main" val="236572853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1676400"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smtClean="0"/>
              <a:t>Kliknij, aby edytować styl</a:t>
            </a:r>
            <a:endParaRPr lang="en-US" dirty="0"/>
          </a:p>
        </p:txBody>
      </p:sp>
      <p:sp>
        <p:nvSpPr>
          <p:cNvPr id="3" name="Symbol zastępczy zawartości 2"/>
          <p:cNvSpPr>
            <a:spLocks noGrp="1"/>
          </p:cNvSpPr>
          <p:nvPr>
            <p:ph idx="1"/>
          </p:nvPr>
        </p:nvSpPr>
        <p:spPr>
          <a:xfrm>
            <a:off x="1676400" y="3651250"/>
            <a:ext cx="21031200" cy="87026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151453155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663699" y="3419474"/>
            <a:ext cx="21031200" cy="5705476"/>
          </a:xfrm>
          <a:prstGeom prst="rect">
            <a:avLst/>
          </a:prstGeom>
        </p:spPr>
        <p:txBody>
          <a:bodyPr lIns="91436" tIns="45718" rIns="91436" bIns="45718" anchor="b"/>
          <a:lstStyle>
            <a:lvl1pPr>
              <a:defRPr sz="6000">
                <a:latin typeface="Aleo" panose="020F0502020204030203" pitchFamily="34" charset="0"/>
              </a:defRPr>
            </a:lvl1pPr>
          </a:lstStyle>
          <a:p>
            <a:r>
              <a:rPr lang="pl-PL" dirty="0" smtClean="0"/>
              <a:t>Kliknij, aby edytować styl</a:t>
            </a:r>
            <a:endParaRPr lang="en-US" dirty="0"/>
          </a:p>
        </p:txBody>
      </p:sp>
      <p:sp>
        <p:nvSpPr>
          <p:cNvPr id="3" name="Symbol zastępczy tekstu 2"/>
          <p:cNvSpPr>
            <a:spLocks noGrp="1"/>
          </p:cNvSpPr>
          <p:nvPr>
            <p:ph type="body" idx="1"/>
          </p:nvPr>
        </p:nvSpPr>
        <p:spPr>
          <a:xfrm>
            <a:off x="1663699" y="9178926"/>
            <a:ext cx="21031200" cy="3000376"/>
          </a:xfrm>
          <a:prstGeom prst="rect">
            <a:avLst/>
          </a:prstGeom>
        </p:spPr>
        <p:txBody>
          <a:bodyPr lIns="91436" tIns="45718" rIns="91436" bIns="45718"/>
          <a:lstStyle>
            <a:lvl1pPr marL="0" indent="0">
              <a:buNone/>
              <a:defRPr sz="2400">
                <a:latin typeface="Aleo" panose="020F0502020204030203" pitchFamily="34" charset="0"/>
              </a:defRPr>
            </a:lvl1pPr>
            <a:lvl2pPr marL="457180" indent="0">
              <a:buNone/>
              <a:defRPr sz="1900"/>
            </a:lvl2pPr>
            <a:lvl3pPr marL="914361" indent="0">
              <a:buNone/>
              <a:defRPr sz="1900"/>
            </a:lvl3pPr>
            <a:lvl4pPr marL="1371539" indent="0">
              <a:buNone/>
              <a:defRPr sz="1700"/>
            </a:lvl4pPr>
            <a:lvl5pPr marL="1828719" indent="0">
              <a:buNone/>
              <a:defRPr sz="1700"/>
            </a:lvl5pPr>
            <a:lvl6pPr marL="2285900" indent="0">
              <a:buNone/>
              <a:defRPr sz="1700"/>
            </a:lvl6pPr>
            <a:lvl7pPr marL="2743080" indent="0">
              <a:buNone/>
              <a:defRPr sz="1700"/>
            </a:lvl7pPr>
            <a:lvl8pPr marL="3200261" indent="0">
              <a:buNone/>
              <a:defRPr sz="1700"/>
            </a:lvl8pPr>
            <a:lvl9pPr marL="3657439" indent="0">
              <a:buNone/>
              <a:defRPr sz="1700"/>
            </a:lvl9pPr>
          </a:lstStyle>
          <a:p>
            <a:pPr lvl="0"/>
            <a:r>
              <a:rPr lang="pl-PL" dirty="0" smtClean="0"/>
              <a:t>Kliknij, aby edytować style wzorca tekstu</a:t>
            </a:r>
          </a:p>
        </p:txBody>
      </p:sp>
    </p:spTree>
    <p:extLst>
      <p:ext uri="{BB962C8B-B14F-4D97-AF65-F5344CB8AC3E}">
        <p14:creationId xmlns:p14="http://schemas.microsoft.com/office/powerpoint/2010/main" val="222161587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1676400"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smtClean="0"/>
              <a:t>Kliknij, aby edytować styl</a:t>
            </a:r>
            <a:endParaRPr lang="en-US" dirty="0"/>
          </a:p>
        </p:txBody>
      </p:sp>
      <p:sp>
        <p:nvSpPr>
          <p:cNvPr id="3" name="Symbol zastępczy zawartości 2"/>
          <p:cNvSpPr>
            <a:spLocks noGrp="1"/>
          </p:cNvSpPr>
          <p:nvPr>
            <p:ph sz="half" idx="1"/>
          </p:nvPr>
        </p:nvSpPr>
        <p:spPr>
          <a:xfrm>
            <a:off x="1676401" y="3651250"/>
            <a:ext cx="10439400" cy="87026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Symbol zastępczy zawartości 3"/>
          <p:cNvSpPr>
            <a:spLocks noGrp="1"/>
          </p:cNvSpPr>
          <p:nvPr>
            <p:ph sz="half" idx="2"/>
          </p:nvPr>
        </p:nvSpPr>
        <p:spPr>
          <a:xfrm>
            <a:off x="12268201" y="3651250"/>
            <a:ext cx="10439400" cy="87026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10108113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1679576"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smtClean="0"/>
              <a:t>Kliknij, aby edytować styl</a:t>
            </a:r>
            <a:endParaRPr lang="en-US" dirty="0"/>
          </a:p>
        </p:txBody>
      </p:sp>
      <p:sp>
        <p:nvSpPr>
          <p:cNvPr id="3" name="Symbol zastępczy tekstu 2"/>
          <p:cNvSpPr>
            <a:spLocks noGrp="1"/>
          </p:cNvSpPr>
          <p:nvPr>
            <p:ph type="body" idx="1"/>
          </p:nvPr>
        </p:nvSpPr>
        <p:spPr>
          <a:xfrm>
            <a:off x="1679577" y="3362329"/>
            <a:ext cx="10315576" cy="1647826"/>
          </a:xfrm>
          <a:prstGeom prst="rect">
            <a:avLst/>
          </a:prstGeom>
        </p:spPr>
        <p:txBody>
          <a:bodyPr lIns="91436" tIns="45718" rIns="91436" bIns="45718" anchor="b"/>
          <a:lstStyle>
            <a:lvl1pPr marL="0" indent="0">
              <a:buNone/>
              <a:defRPr sz="2400" b="1">
                <a:latin typeface="Aleo" panose="020F0502020204030203" pitchFamily="34" charset="0"/>
              </a:defRPr>
            </a:lvl1pPr>
            <a:lvl2pPr marL="457180" indent="0">
              <a:buNone/>
              <a:defRPr sz="1900" b="1"/>
            </a:lvl2pPr>
            <a:lvl3pPr marL="914361" indent="0">
              <a:buNone/>
              <a:defRPr sz="1900" b="1"/>
            </a:lvl3pPr>
            <a:lvl4pPr marL="1371539" indent="0">
              <a:buNone/>
              <a:defRPr sz="1700" b="1"/>
            </a:lvl4pPr>
            <a:lvl5pPr marL="1828719" indent="0">
              <a:buNone/>
              <a:defRPr sz="1700" b="1"/>
            </a:lvl5pPr>
            <a:lvl6pPr marL="2285900" indent="0">
              <a:buNone/>
              <a:defRPr sz="1700" b="1"/>
            </a:lvl6pPr>
            <a:lvl7pPr marL="2743080" indent="0">
              <a:buNone/>
              <a:defRPr sz="1700" b="1"/>
            </a:lvl7pPr>
            <a:lvl8pPr marL="3200261" indent="0">
              <a:buNone/>
              <a:defRPr sz="1700" b="1"/>
            </a:lvl8pPr>
            <a:lvl9pPr marL="3657439" indent="0">
              <a:buNone/>
              <a:defRPr sz="1700" b="1"/>
            </a:lvl9pPr>
          </a:lstStyle>
          <a:p>
            <a:pPr lvl="0"/>
            <a:r>
              <a:rPr lang="pl-PL" dirty="0" smtClean="0"/>
              <a:t>Kliknij, aby edytować style wzorca tekstu</a:t>
            </a:r>
          </a:p>
        </p:txBody>
      </p:sp>
      <p:sp>
        <p:nvSpPr>
          <p:cNvPr id="4" name="Symbol zastępczy zawartości 3"/>
          <p:cNvSpPr>
            <a:spLocks noGrp="1"/>
          </p:cNvSpPr>
          <p:nvPr>
            <p:ph sz="half" idx="2"/>
          </p:nvPr>
        </p:nvSpPr>
        <p:spPr>
          <a:xfrm>
            <a:off x="1679577" y="5010150"/>
            <a:ext cx="10315576" cy="73691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5" name="Symbol zastępczy tekstu 4"/>
          <p:cNvSpPr>
            <a:spLocks noGrp="1"/>
          </p:cNvSpPr>
          <p:nvPr>
            <p:ph type="body" sz="quarter" idx="3"/>
          </p:nvPr>
        </p:nvSpPr>
        <p:spPr>
          <a:xfrm>
            <a:off x="12344401" y="3362329"/>
            <a:ext cx="10366376" cy="1647826"/>
          </a:xfrm>
          <a:prstGeom prst="rect">
            <a:avLst/>
          </a:prstGeom>
        </p:spPr>
        <p:txBody>
          <a:bodyPr lIns="91436" tIns="45718" rIns="91436" bIns="45718" anchor="b"/>
          <a:lstStyle>
            <a:lvl1pPr marL="0" indent="0">
              <a:buNone/>
              <a:defRPr sz="2400" b="1">
                <a:latin typeface="Aleo" panose="020F0502020204030203" pitchFamily="34" charset="0"/>
              </a:defRPr>
            </a:lvl1pPr>
            <a:lvl2pPr marL="457180" indent="0">
              <a:buNone/>
              <a:defRPr sz="1900" b="1"/>
            </a:lvl2pPr>
            <a:lvl3pPr marL="914361" indent="0">
              <a:buNone/>
              <a:defRPr sz="1900" b="1"/>
            </a:lvl3pPr>
            <a:lvl4pPr marL="1371539" indent="0">
              <a:buNone/>
              <a:defRPr sz="1700" b="1"/>
            </a:lvl4pPr>
            <a:lvl5pPr marL="1828719" indent="0">
              <a:buNone/>
              <a:defRPr sz="1700" b="1"/>
            </a:lvl5pPr>
            <a:lvl6pPr marL="2285900" indent="0">
              <a:buNone/>
              <a:defRPr sz="1700" b="1"/>
            </a:lvl6pPr>
            <a:lvl7pPr marL="2743080" indent="0">
              <a:buNone/>
              <a:defRPr sz="1700" b="1"/>
            </a:lvl7pPr>
            <a:lvl8pPr marL="3200261" indent="0">
              <a:buNone/>
              <a:defRPr sz="1700" b="1"/>
            </a:lvl8pPr>
            <a:lvl9pPr marL="3657439" indent="0">
              <a:buNone/>
              <a:defRPr sz="1700" b="1"/>
            </a:lvl9pPr>
          </a:lstStyle>
          <a:p>
            <a:pPr lvl="0"/>
            <a:r>
              <a:rPr lang="pl-PL" dirty="0" smtClean="0"/>
              <a:t>Kliknij, aby edytować style wzorca tekstu</a:t>
            </a:r>
          </a:p>
        </p:txBody>
      </p:sp>
      <p:sp>
        <p:nvSpPr>
          <p:cNvPr id="6" name="Symbol zastępczy zawartości 5"/>
          <p:cNvSpPr>
            <a:spLocks noGrp="1"/>
          </p:cNvSpPr>
          <p:nvPr>
            <p:ph sz="quarter" idx="4"/>
          </p:nvPr>
        </p:nvSpPr>
        <p:spPr>
          <a:xfrm>
            <a:off x="12344401" y="5010150"/>
            <a:ext cx="10366376" cy="73691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85255452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1679576"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smtClean="0"/>
              <a:t>Kliknij, aby edytować styl</a:t>
            </a:r>
            <a:endParaRPr lang="en-US" dirty="0"/>
          </a:p>
        </p:txBody>
      </p:sp>
      <p:sp>
        <p:nvSpPr>
          <p:cNvPr id="3" name="Symbol zastępczy tekstu 2"/>
          <p:cNvSpPr>
            <a:spLocks noGrp="1"/>
          </p:cNvSpPr>
          <p:nvPr>
            <p:ph type="body" idx="1"/>
          </p:nvPr>
        </p:nvSpPr>
        <p:spPr>
          <a:xfrm>
            <a:off x="1679577" y="3362329"/>
            <a:ext cx="10315576" cy="1647826"/>
          </a:xfrm>
          <a:prstGeom prst="rect">
            <a:avLst/>
          </a:prstGeom>
        </p:spPr>
        <p:txBody>
          <a:bodyPr lIns="91436" tIns="45718" rIns="91436" bIns="45718" anchor="b"/>
          <a:lstStyle>
            <a:lvl1pPr marL="0" indent="0">
              <a:buNone/>
              <a:defRPr sz="2400" b="1">
                <a:latin typeface="Aleo" panose="020F0502020204030203" pitchFamily="34" charset="0"/>
              </a:defRPr>
            </a:lvl1pPr>
            <a:lvl2pPr marL="457180" indent="0">
              <a:buNone/>
              <a:defRPr sz="1900" b="1"/>
            </a:lvl2pPr>
            <a:lvl3pPr marL="914361" indent="0">
              <a:buNone/>
              <a:defRPr sz="1900" b="1"/>
            </a:lvl3pPr>
            <a:lvl4pPr marL="1371539" indent="0">
              <a:buNone/>
              <a:defRPr sz="1700" b="1"/>
            </a:lvl4pPr>
            <a:lvl5pPr marL="1828719" indent="0">
              <a:buNone/>
              <a:defRPr sz="1700" b="1"/>
            </a:lvl5pPr>
            <a:lvl6pPr marL="2285900" indent="0">
              <a:buNone/>
              <a:defRPr sz="1700" b="1"/>
            </a:lvl6pPr>
            <a:lvl7pPr marL="2743080" indent="0">
              <a:buNone/>
              <a:defRPr sz="1700" b="1"/>
            </a:lvl7pPr>
            <a:lvl8pPr marL="3200261" indent="0">
              <a:buNone/>
              <a:defRPr sz="1700" b="1"/>
            </a:lvl8pPr>
            <a:lvl9pPr marL="3657439" indent="0">
              <a:buNone/>
              <a:defRPr sz="1700" b="1"/>
            </a:lvl9pPr>
          </a:lstStyle>
          <a:p>
            <a:pPr lvl="0"/>
            <a:r>
              <a:rPr lang="pl-PL" dirty="0" smtClean="0"/>
              <a:t>Kliknij, aby edytować style wzorca tekstu</a:t>
            </a:r>
          </a:p>
        </p:txBody>
      </p:sp>
      <p:sp>
        <p:nvSpPr>
          <p:cNvPr id="4" name="Symbol zastępczy zawartości 3"/>
          <p:cNvSpPr>
            <a:spLocks noGrp="1"/>
          </p:cNvSpPr>
          <p:nvPr>
            <p:ph sz="half" idx="2"/>
          </p:nvPr>
        </p:nvSpPr>
        <p:spPr>
          <a:xfrm>
            <a:off x="1679577" y="5010150"/>
            <a:ext cx="10315576" cy="73691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5" name="Symbol zastępczy tekstu 4"/>
          <p:cNvSpPr>
            <a:spLocks noGrp="1"/>
          </p:cNvSpPr>
          <p:nvPr>
            <p:ph type="body" sz="quarter" idx="3"/>
          </p:nvPr>
        </p:nvSpPr>
        <p:spPr>
          <a:xfrm>
            <a:off x="12344401" y="3362329"/>
            <a:ext cx="10366376" cy="1647826"/>
          </a:xfrm>
          <a:prstGeom prst="rect">
            <a:avLst/>
          </a:prstGeom>
        </p:spPr>
        <p:txBody>
          <a:bodyPr lIns="91436" tIns="45718" rIns="91436" bIns="45718" anchor="b"/>
          <a:lstStyle>
            <a:lvl1pPr marL="0" indent="0">
              <a:buNone/>
              <a:defRPr sz="2400" b="1">
                <a:latin typeface="Aleo" panose="020F0502020204030203" pitchFamily="34" charset="0"/>
              </a:defRPr>
            </a:lvl1pPr>
            <a:lvl2pPr marL="457180" indent="0">
              <a:buNone/>
              <a:defRPr sz="1900" b="1"/>
            </a:lvl2pPr>
            <a:lvl3pPr marL="914361" indent="0">
              <a:buNone/>
              <a:defRPr sz="1900" b="1"/>
            </a:lvl3pPr>
            <a:lvl4pPr marL="1371539" indent="0">
              <a:buNone/>
              <a:defRPr sz="1700" b="1"/>
            </a:lvl4pPr>
            <a:lvl5pPr marL="1828719" indent="0">
              <a:buNone/>
              <a:defRPr sz="1700" b="1"/>
            </a:lvl5pPr>
            <a:lvl6pPr marL="2285900" indent="0">
              <a:buNone/>
              <a:defRPr sz="1700" b="1"/>
            </a:lvl6pPr>
            <a:lvl7pPr marL="2743080" indent="0">
              <a:buNone/>
              <a:defRPr sz="1700" b="1"/>
            </a:lvl7pPr>
            <a:lvl8pPr marL="3200261" indent="0">
              <a:buNone/>
              <a:defRPr sz="1700" b="1"/>
            </a:lvl8pPr>
            <a:lvl9pPr marL="3657439" indent="0">
              <a:buNone/>
              <a:defRPr sz="1700" b="1"/>
            </a:lvl9pPr>
          </a:lstStyle>
          <a:p>
            <a:pPr lvl="0"/>
            <a:r>
              <a:rPr lang="pl-PL" dirty="0" smtClean="0"/>
              <a:t>Kliknij, aby edytować style wzorca tekstu</a:t>
            </a:r>
          </a:p>
        </p:txBody>
      </p:sp>
      <p:sp>
        <p:nvSpPr>
          <p:cNvPr id="6" name="Symbol zastępczy zawartości 5"/>
          <p:cNvSpPr>
            <a:spLocks noGrp="1"/>
          </p:cNvSpPr>
          <p:nvPr>
            <p:ph sz="quarter" idx="4"/>
          </p:nvPr>
        </p:nvSpPr>
        <p:spPr>
          <a:xfrm>
            <a:off x="12344401" y="5010150"/>
            <a:ext cx="10366376" cy="7369176"/>
          </a:xfrm>
          <a:prstGeom prst="rect">
            <a:avLst/>
          </a:prstGeom>
        </p:spPr>
        <p:txBody>
          <a:bodyPr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4272681681"/>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1676400"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smtClean="0"/>
              <a:t>Kliknij, aby edytować styl</a:t>
            </a:r>
            <a:endParaRPr lang="en-US" dirty="0"/>
          </a:p>
        </p:txBody>
      </p:sp>
    </p:spTree>
    <p:extLst>
      <p:ext uri="{BB962C8B-B14F-4D97-AF65-F5344CB8AC3E}">
        <p14:creationId xmlns:p14="http://schemas.microsoft.com/office/powerpoint/2010/main" val="125992661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90429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79576" y="914400"/>
            <a:ext cx="7864475" cy="3200400"/>
          </a:xfrm>
          <a:prstGeom prst="rect">
            <a:avLst/>
          </a:prstGeom>
        </p:spPr>
        <p:txBody>
          <a:bodyPr lIns="91436" tIns="45718" rIns="91436" bIns="45718" anchor="b"/>
          <a:lstStyle>
            <a:lvl1pPr>
              <a:defRPr sz="3100">
                <a:latin typeface="Aleo" panose="020F0502020204030203" pitchFamily="34" charset="0"/>
              </a:defRPr>
            </a:lvl1pPr>
          </a:lstStyle>
          <a:p>
            <a:r>
              <a:rPr lang="pl-PL" dirty="0" smtClean="0"/>
              <a:t>Kliknij, aby edytować styl</a:t>
            </a:r>
            <a:endParaRPr lang="en-US" dirty="0"/>
          </a:p>
        </p:txBody>
      </p:sp>
      <p:sp>
        <p:nvSpPr>
          <p:cNvPr id="3" name="Symbol zastępczy zawartości 2"/>
          <p:cNvSpPr>
            <a:spLocks noGrp="1"/>
          </p:cNvSpPr>
          <p:nvPr>
            <p:ph idx="1"/>
          </p:nvPr>
        </p:nvSpPr>
        <p:spPr>
          <a:xfrm>
            <a:off x="10366376" y="1974853"/>
            <a:ext cx="12344400" cy="9747250"/>
          </a:xfrm>
          <a:prstGeom prst="rect">
            <a:avLst/>
          </a:prstGeom>
        </p:spPr>
        <p:txBody>
          <a:bodyPr lIns="91436" tIns="45718" rIns="91436" bIns="45718"/>
          <a:lstStyle>
            <a:lvl1pPr>
              <a:defRPr sz="3100">
                <a:latin typeface="Aleo" panose="020F0502020204030203" pitchFamily="34" charset="0"/>
              </a:defRPr>
            </a:lvl1pPr>
            <a:lvl2pPr>
              <a:defRPr sz="2900">
                <a:latin typeface="Aleo" panose="020F0502020204030203" pitchFamily="34" charset="0"/>
              </a:defRPr>
            </a:lvl2pPr>
            <a:lvl3pPr>
              <a:defRPr sz="2400">
                <a:latin typeface="Aleo" panose="020F0502020204030203" pitchFamily="34" charset="0"/>
              </a:defRPr>
            </a:lvl3pPr>
            <a:lvl4pPr>
              <a:defRPr sz="1900">
                <a:latin typeface="Aleo" panose="020F0502020204030203" pitchFamily="34" charset="0"/>
              </a:defRPr>
            </a:lvl4pPr>
            <a:lvl5pPr>
              <a:defRPr sz="1900">
                <a:latin typeface="Aleo" panose="020F0502020204030203" pitchFamily="34" charset="0"/>
              </a:defRPr>
            </a:lvl5pPr>
            <a:lvl6pPr>
              <a:defRPr sz="1900"/>
            </a:lvl6pPr>
            <a:lvl7pPr>
              <a:defRPr sz="1900"/>
            </a:lvl7pPr>
            <a:lvl8pPr>
              <a:defRPr sz="1900"/>
            </a:lvl8pPr>
            <a:lvl9pPr>
              <a:defRPr sz="19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Symbol zastępczy tekstu 3"/>
          <p:cNvSpPr>
            <a:spLocks noGrp="1"/>
          </p:cNvSpPr>
          <p:nvPr>
            <p:ph type="body" sz="half" idx="2"/>
          </p:nvPr>
        </p:nvSpPr>
        <p:spPr>
          <a:xfrm>
            <a:off x="1679576" y="4114800"/>
            <a:ext cx="7864475" cy="7623176"/>
          </a:xfrm>
          <a:prstGeom prst="rect">
            <a:avLst/>
          </a:prstGeom>
        </p:spPr>
        <p:txBody>
          <a:bodyPr lIns="91436" tIns="45718" rIns="91436" bIns="45718"/>
          <a:lstStyle>
            <a:lvl1pPr marL="0" indent="0">
              <a:buNone/>
              <a:defRPr sz="1700">
                <a:latin typeface="Aleo" panose="020F0502020204030203" pitchFamily="34" charset="0"/>
              </a:defRPr>
            </a:lvl1pPr>
            <a:lvl2pPr marL="457180" indent="0">
              <a:buNone/>
              <a:defRPr sz="1400"/>
            </a:lvl2pPr>
            <a:lvl3pPr marL="914361" indent="0">
              <a:buNone/>
              <a:defRPr sz="1200"/>
            </a:lvl3pPr>
            <a:lvl4pPr marL="1371539" indent="0">
              <a:buNone/>
              <a:defRPr sz="1000"/>
            </a:lvl4pPr>
            <a:lvl5pPr marL="1828719" indent="0">
              <a:buNone/>
              <a:defRPr sz="1000"/>
            </a:lvl5pPr>
            <a:lvl6pPr marL="2285900" indent="0">
              <a:buNone/>
              <a:defRPr sz="1000"/>
            </a:lvl6pPr>
            <a:lvl7pPr marL="2743080" indent="0">
              <a:buNone/>
              <a:defRPr sz="1000"/>
            </a:lvl7pPr>
            <a:lvl8pPr marL="3200261" indent="0">
              <a:buNone/>
              <a:defRPr sz="1000"/>
            </a:lvl8pPr>
            <a:lvl9pPr marL="3657439" indent="0">
              <a:buNone/>
              <a:defRPr sz="1000"/>
            </a:lvl9pPr>
          </a:lstStyle>
          <a:p>
            <a:pPr lvl="0"/>
            <a:r>
              <a:rPr lang="pl-PL" dirty="0" smtClean="0"/>
              <a:t>Kliknij, aby edytować style wzorca tekstu</a:t>
            </a:r>
          </a:p>
        </p:txBody>
      </p:sp>
    </p:spTree>
    <p:extLst>
      <p:ext uri="{BB962C8B-B14F-4D97-AF65-F5344CB8AC3E}">
        <p14:creationId xmlns:p14="http://schemas.microsoft.com/office/powerpoint/2010/main" val="139312080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79576" y="914400"/>
            <a:ext cx="7864475" cy="3200400"/>
          </a:xfrm>
          <a:prstGeom prst="rect">
            <a:avLst/>
          </a:prstGeom>
        </p:spPr>
        <p:txBody>
          <a:bodyPr lIns="91436" tIns="45718" rIns="91436" bIns="45718" anchor="b"/>
          <a:lstStyle>
            <a:lvl1pPr>
              <a:defRPr sz="3100">
                <a:latin typeface="Aleo" panose="020F0502020204030203" pitchFamily="34" charset="0"/>
              </a:defRPr>
            </a:lvl1pPr>
          </a:lstStyle>
          <a:p>
            <a:r>
              <a:rPr lang="pl-PL" dirty="0" smtClean="0"/>
              <a:t>Kliknij, aby edytować styl</a:t>
            </a:r>
            <a:endParaRPr lang="en-US" dirty="0"/>
          </a:p>
        </p:txBody>
      </p:sp>
      <p:sp>
        <p:nvSpPr>
          <p:cNvPr id="3" name="Symbol zastępczy obrazu 2"/>
          <p:cNvSpPr>
            <a:spLocks noGrp="1"/>
          </p:cNvSpPr>
          <p:nvPr>
            <p:ph type="pic" idx="1"/>
          </p:nvPr>
        </p:nvSpPr>
        <p:spPr>
          <a:xfrm>
            <a:off x="10366376" y="1974853"/>
            <a:ext cx="12344400" cy="9747250"/>
          </a:xfrm>
          <a:prstGeom prst="rect">
            <a:avLst/>
          </a:prstGeom>
        </p:spPr>
        <p:txBody>
          <a:bodyPr lIns="91436" tIns="45718" rIns="91436" bIns="45718"/>
          <a:lstStyle>
            <a:lvl1pPr marL="0" indent="0">
              <a:buNone/>
              <a:defRPr sz="3100">
                <a:latin typeface="Aleo" panose="020F0502020204030203" pitchFamily="34" charset="0"/>
              </a:defRPr>
            </a:lvl1pPr>
            <a:lvl2pPr marL="457180" indent="0">
              <a:buNone/>
              <a:defRPr sz="2900"/>
            </a:lvl2pPr>
            <a:lvl3pPr marL="914361" indent="0">
              <a:buNone/>
              <a:defRPr sz="2400"/>
            </a:lvl3pPr>
            <a:lvl4pPr marL="1371539" indent="0">
              <a:buNone/>
              <a:defRPr sz="1900"/>
            </a:lvl4pPr>
            <a:lvl5pPr marL="1828719" indent="0">
              <a:buNone/>
              <a:defRPr sz="1900"/>
            </a:lvl5pPr>
            <a:lvl6pPr marL="2285900" indent="0">
              <a:buNone/>
              <a:defRPr sz="1900"/>
            </a:lvl6pPr>
            <a:lvl7pPr marL="2743080" indent="0">
              <a:buNone/>
              <a:defRPr sz="1900"/>
            </a:lvl7pPr>
            <a:lvl8pPr marL="3200261" indent="0">
              <a:buNone/>
              <a:defRPr sz="1900"/>
            </a:lvl8pPr>
            <a:lvl9pPr marL="3657439" indent="0">
              <a:buNone/>
              <a:defRPr sz="1900"/>
            </a:lvl9pPr>
          </a:lstStyle>
          <a:p>
            <a:pPr lvl="0"/>
            <a:endParaRPr lang="en-US" noProof="0" dirty="0" smtClean="0">
              <a:sym typeface="Gill Sans" charset="0"/>
            </a:endParaRPr>
          </a:p>
        </p:txBody>
      </p:sp>
      <p:sp>
        <p:nvSpPr>
          <p:cNvPr id="4" name="Symbol zastępczy tekstu 3"/>
          <p:cNvSpPr>
            <a:spLocks noGrp="1"/>
          </p:cNvSpPr>
          <p:nvPr>
            <p:ph type="body" sz="half" idx="2"/>
          </p:nvPr>
        </p:nvSpPr>
        <p:spPr>
          <a:xfrm>
            <a:off x="1679576" y="4114800"/>
            <a:ext cx="7864475" cy="7623176"/>
          </a:xfrm>
          <a:prstGeom prst="rect">
            <a:avLst/>
          </a:prstGeom>
        </p:spPr>
        <p:txBody>
          <a:bodyPr lIns="91436" tIns="45718" rIns="91436" bIns="45718"/>
          <a:lstStyle>
            <a:lvl1pPr marL="0" indent="0">
              <a:buNone/>
              <a:defRPr sz="1700">
                <a:latin typeface="Aleo" panose="020F0502020204030203" pitchFamily="34" charset="0"/>
              </a:defRPr>
            </a:lvl1pPr>
            <a:lvl2pPr marL="457180" indent="0">
              <a:buNone/>
              <a:defRPr sz="1400"/>
            </a:lvl2pPr>
            <a:lvl3pPr marL="914361" indent="0">
              <a:buNone/>
              <a:defRPr sz="1200"/>
            </a:lvl3pPr>
            <a:lvl4pPr marL="1371539" indent="0">
              <a:buNone/>
              <a:defRPr sz="1000"/>
            </a:lvl4pPr>
            <a:lvl5pPr marL="1828719" indent="0">
              <a:buNone/>
              <a:defRPr sz="1000"/>
            </a:lvl5pPr>
            <a:lvl6pPr marL="2285900" indent="0">
              <a:buNone/>
              <a:defRPr sz="1000"/>
            </a:lvl6pPr>
            <a:lvl7pPr marL="2743080" indent="0">
              <a:buNone/>
              <a:defRPr sz="1000"/>
            </a:lvl7pPr>
            <a:lvl8pPr marL="3200261" indent="0">
              <a:buNone/>
              <a:defRPr sz="1000"/>
            </a:lvl8pPr>
            <a:lvl9pPr marL="3657439" indent="0">
              <a:buNone/>
              <a:defRPr sz="1000"/>
            </a:lvl9pPr>
          </a:lstStyle>
          <a:p>
            <a:pPr lvl="0"/>
            <a:r>
              <a:rPr lang="pl-PL" dirty="0" smtClean="0"/>
              <a:t>Kliknij, aby edytować style wzorca tekstu</a:t>
            </a:r>
          </a:p>
        </p:txBody>
      </p:sp>
    </p:spTree>
    <p:extLst>
      <p:ext uri="{BB962C8B-B14F-4D97-AF65-F5344CB8AC3E}">
        <p14:creationId xmlns:p14="http://schemas.microsoft.com/office/powerpoint/2010/main" val="67577373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1676400"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smtClean="0"/>
              <a:t>Kliknij, aby edytować styl</a:t>
            </a:r>
            <a:endParaRPr lang="en-US" dirty="0"/>
          </a:p>
        </p:txBody>
      </p:sp>
      <p:sp>
        <p:nvSpPr>
          <p:cNvPr id="3" name="Symbol zastępczy tytułu pionowego 2"/>
          <p:cNvSpPr>
            <a:spLocks noGrp="1"/>
          </p:cNvSpPr>
          <p:nvPr>
            <p:ph type="body" orient="vert" idx="1"/>
          </p:nvPr>
        </p:nvSpPr>
        <p:spPr>
          <a:xfrm>
            <a:off x="1676400" y="3651250"/>
            <a:ext cx="21031200" cy="8702676"/>
          </a:xfrm>
          <a:prstGeom prst="rect">
            <a:avLst/>
          </a:prstGeom>
        </p:spPr>
        <p:txBody>
          <a:bodyPr vert="eaVert"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182368469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17449801" y="730250"/>
            <a:ext cx="5257800" cy="11623676"/>
          </a:xfrm>
          <a:prstGeom prst="rect">
            <a:avLst/>
          </a:prstGeom>
        </p:spPr>
        <p:txBody>
          <a:bodyPr vert="eaVert" lIns="91436" tIns="45718" rIns="91436" bIns="45718"/>
          <a:lstStyle>
            <a:lvl1pPr>
              <a:defRPr>
                <a:latin typeface="Aleo" panose="020F0502020204030203" pitchFamily="34" charset="0"/>
              </a:defRPr>
            </a:lvl1pPr>
          </a:lstStyle>
          <a:p>
            <a:r>
              <a:rPr lang="pl-PL" dirty="0" smtClean="0"/>
              <a:t>Kliknij, aby edytować styl</a:t>
            </a:r>
            <a:endParaRPr lang="en-US" dirty="0"/>
          </a:p>
        </p:txBody>
      </p:sp>
      <p:sp>
        <p:nvSpPr>
          <p:cNvPr id="3" name="Symbol zastępczy tytułu pionowego 2"/>
          <p:cNvSpPr>
            <a:spLocks noGrp="1"/>
          </p:cNvSpPr>
          <p:nvPr>
            <p:ph type="body" orient="vert" idx="1"/>
          </p:nvPr>
        </p:nvSpPr>
        <p:spPr>
          <a:xfrm>
            <a:off x="1676401" y="730250"/>
            <a:ext cx="15621000" cy="11623676"/>
          </a:xfrm>
          <a:prstGeom prst="rect">
            <a:avLst/>
          </a:prstGeom>
        </p:spPr>
        <p:txBody>
          <a:bodyPr vert="eaVert" lIns="91436" tIns="45718" rIns="91436" bIns="45718"/>
          <a:lstStyle>
            <a:lvl1pPr>
              <a:defRPr>
                <a:latin typeface="Aleo" panose="020F0502020204030203" pitchFamily="34" charset="0"/>
              </a:defRPr>
            </a:lvl1pPr>
            <a:lvl2pPr>
              <a:defRPr>
                <a:latin typeface="Aleo" panose="020F0502020204030203" pitchFamily="34" charset="0"/>
              </a:defRPr>
            </a:lvl2pPr>
            <a:lvl3pPr>
              <a:defRPr>
                <a:latin typeface="Aleo" panose="020F0502020204030203" pitchFamily="34" charset="0"/>
              </a:defRPr>
            </a:lvl3pPr>
            <a:lvl4pPr>
              <a:defRPr>
                <a:latin typeface="Aleo" panose="020F0502020204030203" pitchFamily="34" charset="0"/>
              </a:defRPr>
            </a:lvl4pPr>
            <a:lvl5pPr>
              <a:defRPr>
                <a:latin typeface="Aleo" panose="020F0502020204030203" pitchFamily="34" charset="0"/>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422250500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61"/>
            <a:ext cx="20726400" cy="2940050"/>
          </a:xfrm>
        </p:spPr>
        <p:txBody>
          <a:bodyPr/>
          <a:lstStyle/>
          <a:p>
            <a:r>
              <a:rPr lang="en-US" smtClean="0"/>
              <a:t>Click to edit Master title style</a:t>
            </a:r>
            <a:endParaRPr lang="en-IN"/>
          </a:p>
        </p:txBody>
      </p:sp>
      <p:sp>
        <p:nvSpPr>
          <p:cNvPr id="3" name="Subtitle 2"/>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defRPr>
            </a:lvl1pPr>
            <a:lvl2pPr marL="971852" indent="0" algn="ctr">
              <a:buNone/>
              <a:defRPr>
                <a:solidFill>
                  <a:schemeClr val="tx1">
                    <a:tint val="75000"/>
                  </a:schemeClr>
                </a:solidFill>
              </a:defRPr>
            </a:lvl2pPr>
            <a:lvl3pPr marL="1943707" indent="0" algn="ctr">
              <a:buNone/>
              <a:defRPr>
                <a:solidFill>
                  <a:schemeClr val="tx1">
                    <a:tint val="75000"/>
                  </a:schemeClr>
                </a:solidFill>
              </a:defRPr>
            </a:lvl3pPr>
            <a:lvl4pPr marL="2915560" indent="0" algn="ctr">
              <a:buNone/>
              <a:defRPr>
                <a:solidFill>
                  <a:schemeClr val="tx1">
                    <a:tint val="75000"/>
                  </a:schemeClr>
                </a:solidFill>
              </a:defRPr>
            </a:lvl4pPr>
            <a:lvl5pPr marL="3887412" indent="0" algn="ctr">
              <a:buNone/>
              <a:defRPr>
                <a:solidFill>
                  <a:schemeClr val="tx1">
                    <a:tint val="75000"/>
                  </a:schemeClr>
                </a:solidFill>
              </a:defRPr>
            </a:lvl5pPr>
            <a:lvl6pPr marL="4859265" indent="0" algn="ctr">
              <a:buNone/>
              <a:defRPr>
                <a:solidFill>
                  <a:schemeClr val="tx1">
                    <a:tint val="75000"/>
                  </a:schemeClr>
                </a:solidFill>
              </a:defRPr>
            </a:lvl6pPr>
            <a:lvl7pPr marL="5831119" indent="0" algn="ctr">
              <a:buNone/>
              <a:defRPr>
                <a:solidFill>
                  <a:schemeClr val="tx1">
                    <a:tint val="75000"/>
                  </a:schemeClr>
                </a:solidFill>
              </a:defRPr>
            </a:lvl7pPr>
            <a:lvl8pPr marL="6802972" indent="0" algn="ctr">
              <a:buNone/>
              <a:defRPr>
                <a:solidFill>
                  <a:schemeClr val="tx1">
                    <a:tint val="75000"/>
                  </a:schemeClr>
                </a:solidFill>
              </a:defRPr>
            </a:lvl8pPr>
            <a:lvl9pPr marL="7774827"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7D0065BE-0657-4A47-90AD-C21C55E16B19}" type="datetime4">
              <a:rPr lang="en-US" smtClean="0">
                <a:solidFill>
                  <a:srgbClr val="000000">
                    <a:tint val="75000"/>
                  </a:srgbClr>
                </a:solidFill>
              </a:rPr>
              <a:pPr/>
              <a:t>December 13, 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0450448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47BB8AF-C16A-4836-A92D-61834B5F0BA5}" type="datetime4">
              <a:rPr lang="en-US" smtClean="0">
                <a:solidFill>
                  <a:srgbClr val="000000">
                    <a:tint val="75000"/>
                  </a:srgbClr>
                </a:solidFill>
              </a:rPr>
              <a:pPr/>
              <a:t>December 13, 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5160071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68" y="8813807"/>
            <a:ext cx="20726400" cy="2724150"/>
          </a:xfrm>
        </p:spPr>
        <p:txBody>
          <a:bodyPr anchor="t"/>
          <a:lstStyle>
            <a:lvl1pPr algn="l">
              <a:defRPr sz="8600" b="1" cap="all"/>
            </a:lvl1pPr>
          </a:lstStyle>
          <a:p>
            <a:r>
              <a:rPr lang="en-US" smtClean="0"/>
              <a:t>Click to edit Master title style</a:t>
            </a:r>
            <a:endParaRPr lang="en-IN"/>
          </a:p>
        </p:txBody>
      </p:sp>
      <p:sp>
        <p:nvSpPr>
          <p:cNvPr id="3" name="Text Placeholder 2"/>
          <p:cNvSpPr>
            <a:spLocks noGrp="1"/>
          </p:cNvSpPr>
          <p:nvPr>
            <p:ph type="body" idx="1"/>
          </p:nvPr>
        </p:nvSpPr>
        <p:spPr>
          <a:xfrm>
            <a:off x="1926168" y="5813427"/>
            <a:ext cx="20726400" cy="3000374"/>
          </a:xfrm>
        </p:spPr>
        <p:txBody>
          <a:bodyPr anchor="b"/>
          <a:lstStyle>
            <a:lvl1pPr marL="0" indent="0">
              <a:buNone/>
              <a:defRPr sz="4300">
                <a:solidFill>
                  <a:schemeClr val="tx1">
                    <a:tint val="75000"/>
                  </a:schemeClr>
                </a:solidFill>
              </a:defRPr>
            </a:lvl1pPr>
            <a:lvl2pPr marL="971852" indent="0">
              <a:buNone/>
              <a:defRPr sz="3800">
                <a:solidFill>
                  <a:schemeClr val="tx1">
                    <a:tint val="75000"/>
                  </a:schemeClr>
                </a:solidFill>
              </a:defRPr>
            </a:lvl2pPr>
            <a:lvl3pPr marL="1943707" indent="0">
              <a:buNone/>
              <a:defRPr sz="3300">
                <a:solidFill>
                  <a:schemeClr val="tx1">
                    <a:tint val="75000"/>
                  </a:schemeClr>
                </a:solidFill>
              </a:defRPr>
            </a:lvl3pPr>
            <a:lvl4pPr marL="2915560" indent="0">
              <a:buNone/>
              <a:defRPr sz="2900">
                <a:solidFill>
                  <a:schemeClr val="tx1">
                    <a:tint val="75000"/>
                  </a:schemeClr>
                </a:solidFill>
              </a:defRPr>
            </a:lvl4pPr>
            <a:lvl5pPr marL="3887412" indent="0">
              <a:buNone/>
              <a:defRPr sz="2900">
                <a:solidFill>
                  <a:schemeClr val="tx1">
                    <a:tint val="75000"/>
                  </a:schemeClr>
                </a:solidFill>
              </a:defRPr>
            </a:lvl5pPr>
            <a:lvl6pPr marL="4859265" indent="0">
              <a:buNone/>
              <a:defRPr sz="2900">
                <a:solidFill>
                  <a:schemeClr val="tx1">
                    <a:tint val="75000"/>
                  </a:schemeClr>
                </a:solidFill>
              </a:defRPr>
            </a:lvl6pPr>
            <a:lvl7pPr marL="5831119" indent="0">
              <a:buNone/>
              <a:defRPr sz="2900">
                <a:solidFill>
                  <a:schemeClr val="tx1">
                    <a:tint val="75000"/>
                  </a:schemeClr>
                </a:solidFill>
              </a:defRPr>
            </a:lvl7pPr>
            <a:lvl8pPr marL="6802972" indent="0">
              <a:buNone/>
              <a:defRPr sz="2900">
                <a:solidFill>
                  <a:schemeClr val="tx1">
                    <a:tint val="75000"/>
                  </a:schemeClr>
                </a:solidFill>
              </a:defRPr>
            </a:lvl8pPr>
            <a:lvl9pPr marL="7774827" indent="0">
              <a:buNone/>
              <a:defRPr sz="2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solidFill>
                  <a:srgbClr val="000000">
                    <a:tint val="75000"/>
                  </a:srgbClr>
                </a:solidFill>
              </a:rPr>
              <a:pPr/>
              <a:t>December 13, 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794938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1219200" y="3200407"/>
            <a:ext cx="10769600" cy="9051926"/>
          </a:xfrm>
        </p:spPr>
        <p:txBody>
          <a:bodyPr/>
          <a:lstStyle>
            <a:lvl1pPr>
              <a:defRPr sz="6000"/>
            </a:lvl1pPr>
            <a:lvl2pPr>
              <a:defRPr sz="50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12395200" y="3200407"/>
            <a:ext cx="10769600" cy="9051926"/>
          </a:xfrm>
        </p:spPr>
        <p:txBody>
          <a:bodyPr/>
          <a:lstStyle>
            <a:lvl1pPr>
              <a:defRPr sz="6000"/>
            </a:lvl1pPr>
            <a:lvl2pPr>
              <a:defRPr sz="50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13A18F4-33C3-445B-924C-31108C51719C}" type="datetime4">
              <a:rPr lang="en-US" smtClean="0">
                <a:solidFill>
                  <a:srgbClr val="000000">
                    <a:tint val="75000"/>
                  </a:srgbClr>
                </a:solidFill>
              </a:rPr>
              <a:pPr/>
              <a:t>December 13, 2018</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7249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1676400" y="730253"/>
            <a:ext cx="21031200" cy="2651126"/>
          </a:xfrm>
          <a:prstGeom prst="rect">
            <a:avLst/>
          </a:prstGeom>
        </p:spPr>
        <p:txBody>
          <a:bodyPr lIns="91436" tIns="45718" rIns="91436" bIns="45718"/>
          <a:lstStyle>
            <a:lvl1pPr>
              <a:defRPr>
                <a:latin typeface="Aleo" panose="020F0502020204030203" pitchFamily="34" charset="0"/>
              </a:defRPr>
            </a:lvl1pPr>
          </a:lstStyle>
          <a:p>
            <a:r>
              <a:rPr lang="pl-PL" dirty="0" smtClean="0"/>
              <a:t>Kliknij, aby edytować styl</a:t>
            </a:r>
            <a:endParaRPr lang="en-US" dirty="0"/>
          </a:p>
        </p:txBody>
      </p:sp>
    </p:spTree>
    <p:extLst>
      <p:ext uri="{BB962C8B-B14F-4D97-AF65-F5344CB8AC3E}">
        <p14:creationId xmlns:p14="http://schemas.microsoft.com/office/powerpoint/2010/main" val="191192343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1219200" y="3070231"/>
            <a:ext cx="10773835" cy="1279526"/>
          </a:xfrm>
        </p:spPr>
        <p:txBody>
          <a:bodyPr anchor="b"/>
          <a:lstStyle>
            <a:lvl1pPr marL="0" indent="0">
              <a:buNone/>
              <a:defRPr sz="5000" b="1"/>
            </a:lvl1pPr>
            <a:lvl2pPr marL="971852" indent="0">
              <a:buNone/>
              <a:defRPr sz="4300" b="1"/>
            </a:lvl2pPr>
            <a:lvl3pPr marL="1943707" indent="0">
              <a:buNone/>
              <a:defRPr sz="3800" b="1"/>
            </a:lvl3pPr>
            <a:lvl4pPr marL="2915560" indent="0">
              <a:buNone/>
              <a:defRPr sz="3300" b="1"/>
            </a:lvl4pPr>
            <a:lvl5pPr marL="3887412" indent="0">
              <a:buNone/>
              <a:defRPr sz="3300" b="1"/>
            </a:lvl5pPr>
            <a:lvl6pPr marL="4859265" indent="0">
              <a:buNone/>
              <a:defRPr sz="3300" b="1"/>
            </a:lvl6pPr>
            <a:lvl7pPr marL="5831119" indent="0">
              <a:buNone/>
              <a:defRPr sz="3300" b="1"/>
            </a:lvl7pPr>
            <a:lvl8pPr marL="6802972" indent="0">
              <a:buNone/>
              <a:defRPr sz="3300" b="1"/>
            </a:lvl8pPr>
            <a:lvl9pPr marL="7774827" indent="0">
              <a:buNone/>
              <a:defRPr sz="3300" b="1"/>
            </a:lvl9pPr>
          </a:lstStyle>
          <a:p>
            <a:pPr lvl="0"/>
            <a:r>
              <a:rPr lang="en-US" smtClean="0"/>
              <a:t>Click to edit Master text styles</a:t>
            </a:r>
          </a:p>
        </p:txBody>
      </p:sp>
      <p:sp>
        <p:nvSpPr>
          <p:cNvPr id="4" name="Content Placeholder 3"/>
          <p:cNvSpPr>
            <a:spLocks noGrp="1"/>
          </p:cNvSpPr>
          <p:nvPr>
            <p:ph sz="half" idx="2"/>
          </p:nvPr>
        </p:nvSpPr>
        <p:spPr>
          <a:xfrm>
            <a:off x="1219200" y="4349750"/>
            <a:ext cx="10773835" cy="7902576"/>
          </a:xfrm>
        </p:spPr>
        <p:txBody>
          <a:bodyPr/>
          <a:lstStyle>
            <a:lvl1pPr>
              <a:defRPr sz="5000"/>
            </a:lvl1pPr>
            <a:lvl2pPr>
              <a:defRPr sz="4300"/>
            </a:lvl2pPr>
            <a:lvl3pPr>
              <a:defRPr sz="3800"/>
            </a:lvl3pPr>
            <a:lvl4pPr>
              <a:defRPr sz="3300"/>
            </a:lvl4pPr>
            <a:lvl5pPr>
              <a:defRPr sz="3300"/>
            </a:lvl5pPr>
            <a:lvl6pPr>
              <a:defRPr sz="3300"/>
            </a:lvl6pPr>
            <a:lvl7pPr>
              <a:defRPr sz="3300"/>
            </a:lvl7pPr>
            <a:lvl8pPr>
              <a:defRPr sz="3300"/>
            </a:lvl8pPr>
            <a:lvl9pPr>
              <a:defRPr sz="3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12386751" y="3070231"/>
            <a:ext cx="10778067" cy="1279526"/>
          </a:xfrm>
        </p:spPr>
        <p:txBody>
          <a:bodyPr anchor="b"/>
          <a:lstStyle>
            <a:lvl1pPr marL="0" indent="0">
              <a:buNone/>
              <a:defRPr sz="5000" b="1"/>
            </a:lvl1pPr>
            <a:lvl2pPr marL="971852" indent="0">
              <a:buNone/>
              <a:defRPr sz="4300" b="1"/>
            </a:lvl2pPr>
            <a:lvl3pPr marL="1943707" indent="0">
              <a:buNone/>
              <a:defRPr sz="3800" b="1"/>
            </a:lvl3pPr>
            <a:lvl4pPr marL="2915560" indent="0">
              <a:buNone/>
              <a:defRPr sz="3300" b="1"/>
            </a:lvl4pPr>
            <a:lvl5pPr marL="3887412" indent="0">
              <a:buNone/>
              <a:defRPr sz="3300" b="1"/>
            </a:lvl5pPr>
            <a:lvl6pPr marL="4859265" indent="0">
              <a:buNone/>
              <a:defRPr sz="3300" b="1"/>
            </a:lvl6pPr>
            <a:lvl7pPr marL="5831119" indent="0">
              <a:buNone/>
              <a:defRPr sz="3300" b="1"/>
            </a:lvl7pPr>
            <a:lvl8pPr marL="6802972" indent="0">
              <a:buNone/>
              <a:defRPr sz="3300" b="1"/>
            </a:lvl8pPr>
            <a:lvl9pPr marL="7774827" indent="0">
              <a:buNone/>
              <a:defRPr sz="3300" b="1"/>
            </a:lvl9pPr>
          </a:lstStyle>
          <a:p>
            <a:pPr lvl="0"/>
            <a:r>
              <a:rPr lang="en-US" smtClean="0"/>
              <a:t>Click to edit Master text styles</a:t>
            </a:r>
          </a:p>
        </p:txBody>
      </p:sp>
      <p:sp>
        <p:nvSpPr>
          <p:cNvPr id="6" name="Content Placeholder 5"/>
          <p:cNvSpPr>
            <a:spLocks noGrp="1"/>
          </p:cNvSpPr>
          <p:nvPr>
            <p:ph sz="quarter" idx="4"/>
          </p:nvPr>
        </p:nvSpPr>
        <p:spPr>
          <a:xfrm>
            <a:off x="12386751" y="4349750"/>
            <a:ext cx="10778067" cy="7902576"/>
          </a:xfrm>
        </p:spPr>
        <p:txBody>
          <a:bodyPr/>
          <a:lstStyle>
            <a:lvl1pPr>
              <a:defRPr sz="5000"/>
            </a:lvl1pPr>
            <a:lvl2pPr>
              <a:defRPr sz="4300"/>
            </a:lvl2pPr>
            <a:lvl3pPr>
              <a:defRPr sz="3800"/>
            </a:lvl3pPr>
            <a:lvl4pPr>
              <a:defRPr sz="3300"/>
            </a:lvl4pPr>
            <a:lvl5pPr>
              <a:defRPr sz="3300"/>
            </a:lvl5pPr>
            <a:lvl6pPr>
              <a:defRPr sz="3300"/>
            </a:lvl6pPr>
            <a:lvl7pPr>
              <a:defRPr sz="3300"/>
            </a:lvl7pPr>
            <a:lvl8pPr>
              <a:defRPr sz="3300"/>
            </a:lvl8pPr>
            <a:lvl9pPr>
              <a:defRPr sz="3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3AF7543A-E259-478F-9E0D-57BA40E442B7}" type="datetime4">
              <a:rPr lang="en-US" smtClean="0">
                <a:solidFill>
                  <a:srgbClr val="000000">
                    <a:tint val="75000"/>
                  </a:srgbClr>
                </a:solidFill>
              </a:rPr>
              <a:pPr/>
              <a:t>December 13, 2018</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2754ED01-E2A0-4C1E-8E21-014B9904157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441953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EFB012D-77A1-44B0-BB26-329BA1EE55C9}" type="datetime4">
              <a:rPr lang="en-US" smtClean="0">
                <a:solidFill>
                  <a:srgbClr val="000000">
                    <a:tint val="75000"/>
                  </a:srgbClr>
                </a:solidFill>
              </a:rPr>
              <a:pPr/>
              <a:t>December 13, 2018</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2754ED01-E2A0-4C1E-8E21-014B9904157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677197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solidFill>
                  <a:srgbClr val="000000">
                    <a:tint val="75000"/>
                  </a:srgbClr>
                </a:solidFill>
              </a:rPr>
              <a:pPr/>
              <a:t>December 13, 2018</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2754ED01-E2A0-4C1E-8E21-014B9904157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6094161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9" y="546101"/>
            <a:ext cx="8022168" cy="2324102"/>
          </a:xfrm>
        </p:spPr>
        <p:txBody>
          <a:bodyPr anchor="b"/>
          <a:lstStyle>
            <a:lvl1pPr algn="l">
              <a:defRPr sz="4300" b="1"/>
            </a:lvl1pPr>
          </a:lstStyle>
          <a:p>
            <a:r>
              <a:rPr lang="en-US" smtClean="0"/>
              <a:t>Click to edit Master title style</a:t>
            </a:r>
            <a:endParaRPr lang="en-IN"/>
          </a:p>
        </p:txBody>
      </p:sp>
      <p:sp>
        <p:nvSpPr>
          <p:cNvPr id="3" name="Content Placeholder 2"/>
          <p:cNvSpPr>
            <a:spLocks noGrp="1"/>
          </p:cNvSpPr>
          <p:nvPr>
            <p:ph idx="1"/>
          </p:nvPr>
        </p:nvSpPr>
        <p:spPr>
          <a:xfrm>
            <a:off x="9533467" y="546107"/>
            <a:ext cx="13631333" cy="11706226"/>
          </a:xfrm>
        </p:spPr>
        <p:txBody>
          <a:bodyPr/>
          <a:lstStyle>
            <a:lvl1pPr>
              <a:defRPr sz="6900"/>
            </a:lvl1pPr>
            <a:lvl2pPr>
              <a:defRPr sz="6000"/>
            </a:lvl2pPr>
            <a:lvl3pPr>
              <a:defRPr sz="50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1219209" y="2870207"/>
            <a:ext cx="8022168" cy="9382126"/>
          </a:xfrm>
        </p:spPr>
        <p:txBody>
          <a:bodyPr/>
          <a:lstStyle>
            <a:lvl1pPr marL="0" indent="0">
              <a:buNone/>
              <a:defRPr sz="2900"/>
            </a:lvl1pPr>
            <a:lvl2pPr marL="971852" indent="0">
              <a:buNone/>
              <a:defRPr sz="2600"/>
            </a:lvl2pPr>
            <a:lvl3pPr marL="1943707" indent="0">
              <a:buNone/>
              <a:defRPr sz="2100"/>
            </a:lvl3pPr>
            <a:lvl4pPr marL="2915560" indent="0">
              <a:buNone/>
              <a:defRPr sz="1900"/>
            </a:lvl4pPr>
            <a:lvl5pPr marL="3887412" indent="0">
              <a:buNone/>
              <a:defRPr sz="1900"/>
            </a:lvl5pPr>
            <a:lvl6pPr marL="4859265" indent="0">
              <a:buNone/>
              <a:defRPr sz="1900"/>
            </a:lvl6pPr>
            <a:lvl7pPr marL="5831119" indent="0">
              <a:buNone/>
              <a:defRPr sz="1900"/>
            </a:lvl7pPr>
            <a:lvl8pPr marL="6802972" indent="0">
              <a:buNone/>
              <a:defRPr sz="1900"/>
            </a:lvl8pPr>
            <a:lvl9pPr marL="7774827" indent="0">
              <a:buNone/>
              <a:defRPr sz="1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solidFill>
                  <a:srgbClr val="000000">
                    <a:tint val="75000"/>
                  </a:srgbClr>
                </a:solidFill>
              </a:rPr>
              <a:pPr/>
              <a:t>December 13, 2018</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2083229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5" y="9601207"/>
            <a:ext cx="14630400" cy="1133478"/>
          </a:xfrm>
        </p:spPr>
        <p:txBody>
          <a:bodyPr anchor="b"/>
          <a:lstStyle>
            <a:lvl1pPr algn="l">
              <a:defRPr sz="4300" b="1"/>
            </a:lvl1pPr>
          </a:lstStyle>
          <a:p>
            <a:r>
              <a:rPr lang="en-US" smtClean="0"/>
              <a:t>Click to edit Master title style</a:t>
            </a:r>
            <a:endParaRPr lang="en-IN"/>
          </a:p>
        </p:txBody>
      </p:sp>
      <p:sp>
        <p:nvSpPr>
          <p:cNvPr id="3" name="Picture Placeholder 2"/>
          <p:cNvSpPr>
            <a:spLocks noGrp="1"/>
          </p:cNvSpPr>
          <p:nvPr>
            <p:ph type="pic" idx="1"/>
          </p:nvPr>
        </p:nvSpPr>
        <p:spPr>
          <a:xfrm>
            <a:off x="4779435" y="1225550"/>
            <a:ext cx="14630400" cy="8229600"/>
          </a:xfrm>
        </p:spPr>
        <p:txBody>
          <a:bodyPr/>
          <a:lstStyle>
            <a:lvl1pPr marL="0" indent="0">
              <a:buNone/>
              <a:defRPr sz="6900"/>
            </a:lvl1pPr>
            <a:lvl2pPr marL="971852" indent="0">
              <a:buNone/>
              <a:defRPr sz="6000"/>
            </a:lvl2pPr>
            <a:lvl3pPr marL="1943707" indent="0">
              <a:buNone/>
              <a:defRPr sz="5000"/>
            </a:lvl3pPr>
            <a:lvl4pPr marL="2915560" indent="0">
              <a:buNone/>
              <a:defRPr sz="4300"/>
            </a:lvl4pPr>
            <a:lvl5pPr marL="3887412" indent="0">
              <a:buNone/>
              <a:defRPr sz="4300"/>
            </a:lvl5pPr>
            <a:lvl6pPr marL="4859265" indent="0">
              <a:buNone/>
              <a:defRPr sz="4300"/>
            </a:lvl6pPr>
            <a:lvl7pPr marL="5831119" indent="0">
              <a:buNone/>
              <a:defRPr sz="4300"/>
            </a:lvl7pPr>
            <a:lvl8pPr marL="6802972" indent="0">
              <a:buNone/>
              <a:defRPr sz="4300"/>
            </a:lvl8pPr>
            <a:lvl9pPr marL="7774827" indent="0">
              <a:buNone/>
              <a:defRPr sz="4300"/>
            </a:lvl9pPr>
          </a:lstStyle>
          <a:p>
            <a:endParaRPr lang="en-IN"/>
          </a:p>
        </p:txBody>
      </p:sp>
      <p:sp>
        <p:nvSpPr>
          <p:cNvPr id="4" name="Text Placeholder 3"/>
          <p:cNvSpPr>
            <a:spLocks noGrp="1"/>
          </p:cNvSpPr>
          <p:nvPr>
            <p:ph type="body" sz="half" idx="2"/>
          </p:nvPr>
        </p:nvSpPr>
        <p:spPr>
          <a:xfrm>
            <a:off x="4779435" y="10734683"/>
            <a:ext cx="14630400" cy="1609726"/>
          </a:xfrm>
        </p:spPr>
        <p:txBody>
          <a:bodyPr/>
          <a:lstStyle>
            <a:lvl1pPr marL="0" indent="0">
              <a:buNone/>
              <a:defRPr sz="2900"/>
            </a:lvl1pPr>
            <a:lvl2pPr marL="971852" indent="0">
              <a:buNone/>
              <a:defRPr sz="2600"/>
            </a:lvl2pPr>
            <a:lvl3pPr marL="1943707" indent="0">
              <a:buNone/>
              <a:defRPr sz="2100"/>
            </a:lvl3pPr>
            <a:lvl4pPr marL="2915560" indent="0">
              <a:buNone/>
              <a:defRPr sz="1900"/>
            </a:lvl4pPr>
            <a:lvl5pPr marL="3887412" indent="0">
              <a:buNone/>
              <a:defRPr sz="1900"/>
            </a:lvl5pPr>
            <a:lvl6pPr marL="4859265" indent="0">
              <a:buNone/>
              <a:defRPr sz="1900"/>
            </a:lvl6pPr>
            <a:lvl7pPr marL="5831119" indent="0">
              <a:buNone/>
              <a:defRPr sz="1900"/>
            </a:lvl7pPr>
            <a:lvl8pPr marL="6802972" indent="0">
              <a:buNone/>
              <a:defRPr sz="1900"/>
            </a:lvl8pPr>
            <a:lvl9pPr marL="7774827" indent="0">
              <a:buNone/>
              <a:defRPr sz="1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solidFill>
                  <a:srgbClr val="000000">
                    <a:tint val="75000"/>
                  </a:srgbClr>
                </a:solidFill>
              </a:rPr>
              <a:pPr/>
              <a:t>December 13, 2018</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855850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16C3AA4-67BE-44F7-809A-3582401494AF}" type="datetime4">
              <a:rPr lang="en-US" smtClean="0">
                <a:solidFill>
                  <a:srgbClr val="000000">
                    <a:tint val="75000"/>
                  </a:srgbClr>
                </a:solidFill>
              </a:rPr>
              <a:pPr/>
              <a:t>December 13, 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648588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00" y="549281"/>
            <a:ext cx="5486400" cy="1170305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1219200" y="549281"/>
            <a:ext cx="16052800" cy="11703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5172EEB-1769-4776-AD69-E7C1260563EB}" type="datetime4">
              <a:rPr lang="en-US" smtClean="0">
                <a:solidFill>
                  <a:srgbClr val="000000">
                    <a:tint val="75000"/>
                  </a:srgbClr>
                </a:solidFill>
              </a:rPr>
              <a:pPr/>
              <a:t>December 13, 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825167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6741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79576" y="914400"/>
            <a:ext cx="7864475" cy="3200400"/>
          </a:xfrm>
          <a:prstGeom prst="rect">
            <a:avLst/>
          </a:prstGeom>
        </p:spPr>
        <p:txBody>
          <a:bodyPr lIns="91436" tIns="45718" rIns="91436" bIns="45718" anchor="b"/>
          <a:lstStyle>
            <a:lvl1pPr>
              <a:defRPr sz="3100">
                <a:latin typeface="Aleo" panose="020F0502020204030203" pitchFamily="34" charset="0"/>
              </a:defRPr>
            </a:lvl1pPr>
          </a:lstStyle>
          <a:p>
            <a:r>
              <a:rPr lang="pl-PL" dirty="0" smtClean="0"/>
              <a:t>Kliknij, aby edytować styl</a:t>
            </a:r>
            <a:endParaRPr lang="en-US" dirty="0"/>
          </a:p>
        </p:txBody>
      </p:sp>
      <p:sp>
        <p:nvSpPr>
          <p:cNvPr id="3" name="Symbol zastępczy zawartości 2"/>
          <p:cNvSpPr>
            <a:spLocks noGrp="1"/>
          </p:cNvSpPr>
          <p:nvPr>
            <p:ph idx="1"/>
          </p:nvPr>
        </p:nvSpPr>
        <p:spPr>
          <a:xfrm>
            <a:off x="10366376" y="1974853"/>
            <a:ext cx="12344400" cy="9747250"/>
          </a:xfrm>
          <a:prstGeom prst="rect">
            <a:avLst/>
          </a:prstGeom>
        </p:spPr>
        <p:txBody>
          <a:bodyPr lIns="91436" tIns="45718" rIns="91436" bIns="45718"/>
          <a:lstStyle>
            <a:lvl1pPr>
              <a:defRPr sz="3100">
                <a:latin typeface="Aleo" panose="020F0502020204030203" pitchFamily="34" charset="0"/>
              </a:defRPr>
            </a:lvl1pPr>
            <a:lvl2pPr>
              <a:defRPr sz="2900">
                <a:latin typeface="Aleo" panose="020F0502020204030203" pitchFamily="34" charset="0"/>
              </a:defRPr>
            </a:lvl2pPr>
            <a:lvl3pPr>
              <a:defRPr sz="2400">
                <a:latin typeface="Aleo" panose="020F0502020204030203" pitchFamily="34" charset="0"/>
              </a:defRPr>
            </a:lvl3pPr>
            <a:lvl4pPr>
              <a:defRPr sz="1900">
                <a:latin typeface="Aleo" panose="020F0502020204030203" pitchFamily="34" charset="0"/>
              </a:defRPr>
            </a:lvl4pPr>
            <a:lvl5pPr>
              <a:defRPr sz="1900">
                <a:latin typeface="Aleo" panose="020F0502020204030203" pitchFamily="34" charset="0"/>
              </a:defRPr>
            </a:lvl5pPr>
            <a:lvl6pPr>
              <a:defRPr sz="1900"/>
            </a:lvl6pPr>
            <a:lvl7pPr>
              <a:defRPr sz="1900"/>
            </a:lvl7pPr>
            <a:lvl8pPr>
              <a:defRPr sz="1900"/>
            </a:lvl8pPr>
            <a:lvl9pPr>
              <a:defRPr sz="19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Symbol zastępczy tekstu 3"/>
          <p:cNvSpPr>
            <a:spLocks noGrp="1"/>
          </p:cNvSpPr>
          <p:nvPr>
            <p:ph type="body" sz="half" idx="2"/>
          </p:nvPr>
        </p:nvSpPr>
        <p:spPr>
          <a:xfrm>
            <a:off x="1679576" y="4114800"/>
            <a:ext cx="7864475" cy="7623176"/>
          </a:xfrm>
          <a:prstGeom prst="rect">
            <a:avLst/>
          </a:prstGeom>
        </p:spPr>
        <p:txBody>
          <a:bodyPr lIns="91436" tIns="45718" rIns="91436" bIns="45718"/>
          <a:lstStyle>
            <a:lvl1pPr marL="0" indent="0">
              <a:buNone/>
              <a:defRPr sz="1700">
                <a:latin typeface="Aleo" panose="020F0502020204030203" pitchFamily="34" charset="0"/>
              </a:defRPr>
            </a:lvl1pPr>
            <a:lvl2pPr marL="457180" indent="0">
              <a:buNone/>
              <a:defRPr sz="1400"/>
            </a:lvl2pPr>
            <a:lvl3pPr marL="914361" indent="0">
              <a:buNone/>
              <a:defRPr sz="1200"/>
            </a:lvl3pPr>
            <a:lvl4pPr marL="1371539" indent="0">
              <a:buNone/>
              <a:defRPr sz="1000"/>
            </a:lvl4pPr>
            <a:lvl5pPr marL="1828719" indent="0">
              <a:buNone/>
              <a:defRPr sz="1000"/>
            </a:lvl5pPr>
            <a:lvl6pPr marL="2285900" indent="0">
              <a:buNone/>
              <a:defRPr sz="1000"/>
            </a:lvl6pPr>
            <a:lvl7pPr marL="2743080" indent="0">
              <a:buNone/>
              <a:defRPr sz="1000"/>
            </a:lvl7pPr>
            <a:lvl8pPr marL="3200261" indent="0">
              <a:buNone/>
              <a:defRPr sz="1000"/>
            </a:lvl8pPr>
            <a:lvl9pPr marL="3657439" indent="0">
              <a:buNone/>
              <a:defRPr sz="1000"/>
            </a:lvl9pPr>
          </a:lstStyle>
          <a:p>
            <a:pPr lvl="0"/>
            <a:r>
              <a:rPr lang="pl-PL" dirty="0" smtClean="0"/>
              <a:t>Kliknij, aby edytować style wzorca tekstu</a:t>
            </a:r>
          </a:p>
        </p:txBody>
      </p:sp>
    </p:spTree>
    <p:extLst>
      <p:ext uri="{BB962C8B-B14F-4D97-AF65-F5344CB8AC3E}">
        <p14:creationId xmlns:p14="http://schemas.microsoft.com/office/powerpoint/2010/main" val="42052469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679576" y="914400"/>
            <a:ext cx="7864475" cy="3200400"/>
          </a:xfrm>
          <a:prstGeom prst="rect">
            <a:avLst/>
          </a:prstGeom>
        </p:spPr>
        <p:txBody>
          <a:bodyPr lIns="91436" tIns="45718" rIns="91436" bIns="45718" anchor="b"/>
          <a:lstStyle>
            <a:lvl1pPr>
              <a:defRPr sz="3100">
                <a:latin typeface="Aleo" panose="020F0502020204030203" pitchFamily="34" charset="0"/>
              </a:defRPr>
            </a:lvl1pPr>
          </a:lstStyle>
          <a:p>
            <a:r>
              <a:rPr lang="pl-PL" dirty="0" smtClean="0"/>
              <a:t>Kliknij, aby edytować styl</a:t>
            </a:r>
            <a:endParaRPr lang="en-US" dirty="0"/>
          </a:p>
        </p:txBody>
      </p:sp>
      <p:sp>
        <p:nvSpPr>
          <p:cNvPr id="3" name="Symbol zastępczy obrazu 2"/>
          <p:cNvSpPr>
            <a:spLocks noGrp="1"/>
          </p:cNvSpPr>
          <p:nvPr>
            <p:ph type="pic" idx="1"/>
          </p:nvPr>
        </p:nvSpPr>
        <p:spPr>
          <a:xfrm>
            <a:off x="10366376" y="1974853"/>
            <a:ext cx="12344400" cy="9747250"/>
          </a:xfrm>
          <a:prstGeom prst="rect">
            <a:avLst/>
          </a:prstGeom>
        </p:spPr>
        <p:txBody>
          <a:bodyPr lIns="91436" tIns="45718" rIns="91436" bIns="45718"/>
          <a:lstStyle>
            <a:lvl1pPr marL="0" indent="0">
              <a:buNone/>
              <a:defRPr sz="3100">
                <a:latin typeface="Aleo" panose="020F0502020204030203" pitchFamily="34" charset="0"/>
              </a:defRPr>
            </a:lvl1pPr>
            <a:lvl2pPr marL="457180" indent="0">
              <a:buNone/>
              <a:defRPr sz="2900"/>
            </a:lvl2pPr>
            <a:lvl3pPr marL="914361" indent="0">
              <a:buNone/>
              <a:defRPr sz="2400"/>
            </a:lvl3pPr>
            <a:lvl4pPr marL="1371539" indent="0">
              <a:buNone/>
              <a:defRPr sz="1900"/>
            </a:lvl4pPr>
            <a:lvl5pPr marL="1828719" indent="0">
              <a:buNone/>
              <a:defRPr sz="1900"/>
            </a:lvl5pPr>
            <a:lvl6pPr marL="2285900" indent="0">
              <a:buNone/>
              <a:defRPr sz="1900"/>
            </a:lvl6pPr>
            <a:lvl7pPr marL="2743080" indent="0">
              <a:buNone/>
              <a:defRPr sz="1900"/>
            </a:lvl7pPr>
            <a:lvl8pPr marL="3200261" indent="0">
              <a:buNone/>
              <a:defRPr sz="1900"/>
            </a:lvl8pPr>
            <a:lvl9pPr marL="3657439" indent="0">
              <a:buNone/>
              <a:defRPr sz="1900"/>
            </a:lvl9pPr>
          </a:lstStyle>
          <a:p>
            <a:pPr lvl="0"/>
            <a:endParaRPr lang="en-US" noProof="0" dirty="0" smtClean="0">
              <a:sym typeface="Gill Sans" charset="0"/>
            </a:endParaRPr>
          </a:p>
        </p:txBody>
      </p:sp>
      <p:sp>
        <p:nvSpPr>
          <p:cNvPr id="4" name="Symbol zastępczy tekstu 3"/>
          <p:cNvSpPr>
            <a:spLocks noGrp="1"/>
          </p:cNvSpPr>
          <p:nvPr>
            <p:ph type="body" sz="half" idx="2"/>
          </p:nvPr>
        </p:nvSpPr>
        <p:spPr>
          <a:xfrm>
            <a:off x="1679576" y="4114800"/>
            <a:ext cx="7864475" cy="7623176"/>
          </a:xfrm>
          <a:prstGeom prst="rect">
            <a:avLst/>
          </a:prstGeom>
        </p:spPr>
        <p:txBody>
          <a:bodyPr lIns="91436" tIns="45718" rIns="91436" bIns="45718"/>
          <a:lstStyle>
            <a:lvl1pPr marL="0" indent="0">
              <a:buNone/>
              <a:defRPr sz="1700">
                <a:latin typeface="Aleo" panose="020F0502020204030203" pitchFamily="34" charset="0"/>
              </a:defRPr>
            </a:lvl1pPr>
            <a:lvl2pPr marL="457180" indent="0">
              <a:buNone/>
              <a:defRPr sz="1400"/>
            </a:lvl2pPr>
            <a:lvl3pPr marL="914361" indent="0">
              <a:buNone/>
              <a:defRPr sz="1200"/>
            </a:lvl3pPr>
            <a:lvl4pPr marL="1371539" indent="0">
              <a:buNone/>
              <a:defRPr sz="1000"/>
            </a:lvl4pPr>
            <a:lvl5pPr marL="1828719" indent="0">
              <a:buNone/>
              <a:defRPr sz="1000"/>
            </a:lvl5pPr>
            <a:lvl6pPr marL="2285900" indent="0">
              <a:buNone/>
              <a:defRPr sz="1000"/>
            </a:lvl6pPr>
            <a:lvl7pPr marL="2743080" indent="0">
              <a:buNone/>
              <a:defRPr sz="1000"/>
            </a:lvl7pPr>
            <a:lvl8pPr marL="3200261" indent="0">
              <a:buNone/>
              <a:defRPr sz="1000"/>
            </a:lvl8pPr>
            <a:lvl9pPr marL="3657439" indent="0">
              <a:buNone/>
              <a:defRPr sz="1000"/>
            </a:lvl9pPr>
          </a:lstStyle>
          <a:p>
            <a:pPr lvl="0"/>
            <a:r>
              <a:rPr lang="pl-PL" dirty="0" smtClean="0"/>
              <a:t>Kliknij, aby edytować style wzorca tekstu</a:t>
            </a:r>
          </a:p>
        </p:txBody>
      </p:sp>
    </p:spTree>
    <p:extLst>
      <p:ext uri="{BB962C8B-B14F-4D97-AF65-F5344CB8AC3E}">
        <p14:creationId xmlns:p14="http://schemas.microsoft.com/office/powerpoint/2010/main" val="11797502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txStyles>
    <p:titleStyle>
      <a:lvl1pPr algn="ctr" rtl="0" eaLnBrk="0" fontAlgn="base" hangingPunct="0">
        <a:spcBef>
          <a:spcPct val="0"/>
        </a:spcBef>
        <a:spcAft>
          <a:spcPct val="0"/>
        </a:spcAft>
        <a:defRPr sz="11700" kern="1200">
          <a:solidFill>
            <a:schemeClr val="tx1"/>
          </a:solidFill>
          <a:latin typeface="+mj-lt"/>
          <a:ea typeface="+mj-ea"/>
          <a:cs typeface="+mj-cs"/>
          <a:sym typeface="Gill Sans" charset="0"/>
        </a:defRPr>
      </a:lvl1pPr>
      <a:lvl2pPr algn="ctr" rtl="0" eaLnBrk="0" fontAlgn="base" hangingPunct="0">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5pPr>
      <a:lvl6pPr marL="457180" algn="ctr" rtl="0" fontAlgn="base">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6pPr>
      <a:lvl7pPr marL="914361" algn="ctr" rtl="0" fontAlgn="base">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7pPr>
      <a:lvl8pPr marL="1371539" algn="ctr" rtl="0" fontAlgn="base">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8pPr>
      <a:lvl9pPr marL="1828719" algn="ctr" rtl="0" fontAlgn="base">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9pPr>
    </p:titleStyle>
    <p:bodyStyle>
      <a:lvl1pPr marL="1117552"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1pPr>
      <a:lvl2pPr marL="1562032"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2pPr>
      <a:lvl3pPr marL="2006513"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3pPr>
      <a:lvl4pPr marL="2450991"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4pPr>
      <a:lvl5pPr marL="2895472"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5pPr>
      <a:lvl6pPr marL="2514490" indent="-228590"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70" indent="-228590"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51" indent="-228590"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29" indent="-228590"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61" rtl="0" eaLnBrk="1" latinLnBrk="0" hangingPunct="1">
        <a:defRPr sz="1900" kern="1200">
          <a:solidFill>
            <a:schemeClr val="tx1"/>
          </a:solidFill>
          <a:latin typeface="+mn-lt"/>
          <a:ea typeface="+mn-ea"/>
          <a:cs typeface="+mn-cs"/>
        </a:defRPr>
      </a:lvl1pPr>
      <a:lvl2pPr marL="457180" algn="l" defTabSz="914361" rtl="0" eaLnBrk="1" latinLnBrk="0" hangingPunct="1">
        <a:defRPr sz="1900" kern="1200">
          <a:solidFill>
            <a:schemeClr val="tx1"/>
          </a:solidFill>
          <a:latin typeface="+mn-lt"/>
          <a:ea typeface="+mn-ea"/>
          <a:cs typeface="+mn-cs"/>
        </a:defRPr>
      </a:lvl2pPr>
      <a:lvl3pPr marL="914361" algn="l" defTabSz="914361" rtl="0" eaLnBrk="1" latinLnBrk="0" hangingPunct="1">
        <a:defRPr sz="1900" kern="1200">
          <a:solidFill>
            <a:schemeClr val="tx1"/>
          </a:solidFill>
          <a:latin typeface="+mn-lt"/>
          <a:ea typeface="+mn-ea"/>
          <a:cs typeface="+mn-cs"/>
        </a:defRPr>
      </a:lvl3pPr>
      <a:lvl4pPr marL="1371539" algn="l" defTabSz="914361" rtl="0" eaLnBrk="1" latinLnBrk="0" hangingPunct="1">
        <a:defRPr sz="1900" kern="1200">
          <a:solidFill>
            <a:schemeClr val="tx1"/>
          </a:solidFill>
          <a:latin typeface="+mn-lt"/>
          <a:ea typeface="+mn-ea"/>
          <a:cs typeface="+mn-cs"/>
        </a:defRPr>
      </a:lvl4pPr>
      <a:lvl5pPr marL="1828719" algn="l" defTabSz="914361" rtl="0" eaLnBrk="1" latinLnBrk="0" hangingPunct="1">
        <a:defRPr sz="1900" kern="1200">
          <a:solidFill>
            <a:schemeClr val="tx1"/>
          </a:solidFill>
          <a:latin typeface="+mn-lt"/>
          <a:ea typeface="+mn-ea"/>
          <a:cs typeface="+mn-cs"/>
        </a:defRPr>
      </a:lvl5pPr>
      <a:lvl6pPr marL="2285900" algn="l" defTabSz="914361" rtl="0" eaLnBrk="1" latinLnBrk="0" hangingPunct="1">
        <a:defRPr sz="1900" kern="1200">
          <a:solidFill>
            <a:schemeClr val="tx1"/>
          </a:solidFill>
          <a:latin typeface="+mn-lt"/>
          <a:ea typeface="+mn-ea"/>
          <a:cs typeface="+mn-cs"/>
        </a:defRPr>
      </a:lvl6pPr>
      <a:lvl7pPr marL="2743080" algn="l" defTabSz="914361" rtl="0" eaLnBrk="1" latinLnBrk="0" hangingPunct="1">
        <a:defRPr sz="1900" kern="1200">
          <a:solidFill>
            <a:schemeClr val="tx1"/>
          </a:solidFill>
          <a:latin typeface="+mn-lt"/>
          <a:ea typeface="+mn-ea"/>
          <a:cs typeface="+mn-cs"/>
        </a:defRPr>
      </a:lvl7pPr>
      <a:lvl8pPr marL="3200261" algn="l" defTabSz="914361" rtl="0" eaLnBrk="1" latinLnBrk="0" hangingPunct="1">
        <a:defRPr sz="1900" kern="1200">
          <a:solidFill>
            <a:schemeClr val="tx1"/>
          </a:solidFill>
          <a:latin typeface="+mn-lt"/>
          <a:ea typeface="+mn-ea"/>
          <a:cs typeface="+mn-cs"/>
        </a:defRPr>
      </a:lvl8pPr>
      <a:lvl9pPr marL="3657439" algn="l" defTabSz="914361"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txStyles>
    <p:titleStyle>
      <a:lvl1pPr algn="ctr" rtl="0" eaLnBrk="0" fontAlgn="base" hangingPunct="0">
        <a:spcBef>
          <a:spcPct val="0"/>
        </a:spcBef>
        <a:spcAft>
          <a:spcPct val="0"/>
        </a:spcAft>
        <a:defRPr sz="11700" kern="1200">
          <a:solidFill>
            <a:schemeClr val="tx1"/>
          </a:solidFill>
          <a:latin typeface="+mj-lt"/>
          <a:ea typeface="+mj-ea"/>
          <a:cs typeface="+mj-cs"/>
          <a:sym typeface="Gill Sans" charset="0"/>
        </a:defRPr>
      </a:lvl1pPr>
      <a:lvl2pPr algn="ctr" rtl="0" eaLnBrk="0" fontAlgn="base" hangingPunct="0">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5pPr>
      <a:lvl6pPr marL="457180" algn="ctr" rtl="0" fontAlgn="base">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6pPr>
      <a:lvl7pPr marL="914361" algn="ctr" rtl="0" fontAlgn="base">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7pPr>
      <a:lvl8pPr marL="1371539" algn="ctr" rtl="0" fontAlgn="base">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8pPr>
      <a:lvl9pPr marL="1828719" algn="ctr" rtl="0" fontAlgn="base">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9pPr>
    </p:titleStyle>
    <p:bodyStyle>
      <a:lvl1pPr marL="1117552"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1pPr>
      <a:lvl2pPr marL="1562032"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2pPr>
      <a:lvl3pPr marL="2006513"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3pPr>
      <a:lvl4pPr marL="2450991"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4pPr>
      <a:lvl5pPr marL="2895472"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5pPr>
      <a:lvl6pPr marL="2514490" indent="-228590"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70" indent="-228590"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51" indent="-228590"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29" indent="-228590"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61" rtl="0" eaLnBrk="1" latinLnBrk="0" hangingPunct="1">
        <a:defRPr sz="1900" kern="1200">
          <a:solidFill>
            <a:schemeClr val="tx1"/>
          </a:solidFill>
          <a:latin typeface="+mn-lt"/>
          <a:ea typeface="+mn-ea"/>
          <a:cs typeface="+mn-cs"/>
        </a:defRPr>
      </a:lvl1pPr>
      <a:lvl2pPr marL="457180" algn="l" defTabSz="914361" rtl="0" eaLnBrk="1" latinLnBrk="0" hangingPunct="1">
        <a:defRPr sz="1900" kern="1200">
          <a:solidFill>
            <a:schemeClr val="tx1"/>
          </a:solidFill>
          <a:latin typeface="+mn-lt"/>
          <a:ea typeface="+mn-ea"/>
          <a:cs typeface="+mn-cs"/>
        </a:defRPr>
      </a:lvl2pPr>
      <a:lvl3pPr marL="914361" algn="l" defTabSz="914361" rtl="0" eaLnBrk="1" latinLnBrk="0" hangingPunct="1">
        <a:defRPr sz="1900" kern="1200">
          <a:solidFill>
            <a:schemeClr val="tx1"/>
          </a:solidFill>
          <a:latin typeface="+mn-lt"/>
          <a:ea typeface="+mn-ea"/>
          <a:cs typeface="+mn-cs"/>
        </a:defRPr>
      </a:lvl3pPr>
      <a:lvl4pPr marL="1371539" algn="l" defTabSz="914361" rtl="0" eaLnBrk="1" latinLnBrk="0" hangingPunct="1">
        <a:defRPr sz="1900" kern="1200">
          <a:solidFill>
            <a:schemeClr val="tx1"/>
          </a:solidFill>
          <a:latin typeface="+mn-lt"/>
          <a:ea typeface="+mn-ea"/>
          <a:cs typeface="+mn-cs"/>
        </a:defRPr>
      </a:lvl4pPr>
      <a:lvl5pPr marL="1828719" algn="l" defTabSz="914361" rtl="0" eaLnBrk="1" latinLnBrk="0" hangingPunct="1">
        <a:defRPr sz="1900" kern="1200">
          <a:solidFill>
            <a:schemeClr val="tx1"/>
          </a:solidFill>
          <a:latin typeface="+mn-lt"/>
          <a:ea typeface="+mn-ea"/>
          <a:cs typeface="+mn-cs"/>
        </a:defRPr>
      </a:lvl5pPr>
      <a:lvl6pPr marL="2285900" algn="l" defTabSz="914361" rtl="0" eaLnBrk="1" latinLnBrk="0" hangingPunct="1">
        <a:defRPr sz="1900" kern="1200">
          <a:solidFill>
            <a:schemeClr val="tx1"/>
          </a:solidFill>
          <a:latin typeface="+mn-lt"/>
          <a:ea typeface="+mn-ea"/>
          <a:cs typeface="+mn-cs"/>
        </a:defRPr>
      </a:lvl6pPr>
      <a:lvl7pPr marL="2743080" algn="l" defTabSz="914361" rtl="0" eaLnBrk="1" latinLnBrk="0" hangingPunct="1">
        <a:defRPr sz="1900" kern="1200">
          <a:solidFill>
            <a:schemeClr val="tx1"/>
          </a:solidFill>
          <a:latin typeface="+mn-lt"/>
          <a:ea typeface="+mn-ea"/>
          <a:cs typeface="+mn-cs"/>
        </a:defRPr>
      </a:lvl7pPr>
      <a:lvl8pPr marL="3200261" algn="l" defTabSz="914361" rtl="0" eaLnBrk="1" latinLnBrk="0" hangingPunct="1">
        <a:defRPr sz="1900" kern="1200">
          <a:solidFill>
            <a:schemeClr val="tx1"/>
          </a:solidFill>
          <a:latin typeface="+mn-lt"/>
          <a:ea typeface="+mn-ea"/>
          <a:cs typeface="+mn-cs"/>
        </a:defRPr>
      </a:lvl8pPr>
      <a:lvl9pPr marL="3657439" algn="l" defTabSz="914361"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Freeform 1"/>
          <p:cNvSpPr>
            <a:spLocks/>
          </p:cNvSpPr>
          <p:nvPr/>
        </p:nvSpPr>
        <p:spPr bwMode="auto">
          <a:xfrm>
            <a:off x="8723312" y="-14285"/>
            <a:ext cx="15725776" cy="13800138"/>
          </a:xfrm>
          <a:custGeom>
            <a:avLst/>
            <a:gdLst>
              <a:gd name="T0" fmla="*/ 6732233 w 21600"/>
              <a:gd name="T1" fmla="*/ 14695 h 21600"/>
              <a:gd name="T2" fmla="*/ 15674812 w 21600"/>
              <a:gd name="T3" fmla="*/ 0 h 21600"/>
              <a:gd name="T4" fmla="*/ 15725775 w 21600"/>
              <a:gd name="T5" fmla="*/ 13800138 h 21600"/>
              <a:gd name="T6" fmla="*/ 0 w 21600"/>
              <a:gd name="T7" fmla="*/ 13766915 h 21600"/>
              <a:gd name="T8" fmla="*/ 6732233 w 21600"/>
              <a:gd name="T9" fmla="*/ 14695 h 21600"/>
              <a:gd name="T10" fmla="*/ 6732233 w 21600"/>
              <a:gd name="T11" fmla="*/ 14695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9247" y="23"/>
                </a:moveTo>
                <a:lnTo>
                  <a:pt x="21530" y="0"/>
                </a:lnTo>
                <a:lnTo>
                  <a:pt x="21600" y="21600"/>
                </a:lnTo>
                <a:lnTo>
                  <a:pt x="0" y="21548"/>
                </a:lnTo>
                <a:lnTo>
                  <a:pt x="9247" y="23"/>
                </a:lnTo>
                <a:close/>
                <a:moveTo>
                  <a:pt x="9247" y="23"/>
                </a:moveTo>
              </a:path>
            </a:pathLst>
          </a:cu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latin typeface="Aleo" panose="020F0502020204030203" pitchFamily="34" charset="0"/>
            </a:endParaRP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p:txStyles>
    <p:titleStyle>
      <a:lvl1pPr algn="ctr" rtl="0" eaLnBrk="0" fontAlgn="base" hangingPunct="0">
        <a:spcBef>
          <a:spcPct val="0"/>
        </a:spcBef>
        <a:spcAft>
          <a:spcPct val="0"/>
        </a:spcAft>
        <a:defRPr sz="11700" kern="1200">
          <a:solidFill>
            <a:schemeClr val="tx1"/>
          </a:solidFill>
          <a:latin typeface="+mj-lt"/>
          <a:ea typeface="+mj-ea"/>
          <a:cs typeface="+mj-cs"/>
          <a:sym typeface="Gill Sans" charset="0"/>
        </a:defRPr>
      </a:lvl1pPr>
      <a:lvl2pPr algn="ctr" rtl="0" eaLnBrk="0" fontAlgn="base" hangingPunct="0">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5pPr>
      <a:lvl6pPr marL="457180" algn="ctr" rtl="0" fontAlgn="base">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6pPr>
      <a:lvl7pPr marL="914361" algn="ctr" rtl="0" fontAlgn="base">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7pPr>
      <a:lvl8pPr marL="1371539" algn="ctr" rtl="0" fontAlgn="base">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8pPr>
      <a:lvl9pPr marL="1828719" algn="ctr" rtl="0" fontAlgn="base">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9pPr>
    </p:titleStyle>
    <p:bodyStyle>
      <a:lvl1pPr marL="1117552"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1pPr>
      <a:lvl2pPr marL="1562032"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2pPr>
      <a:lvl3pPr marL="2006513"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3pPr>
      <a:lvl4pPr marL="2450991"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4pPr>
      <a:lvl5pPr marL="2895472"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5pPr>
      <a:lvl6pPr marL="2514490" indent="-228590"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70" indent="-228590"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51" indent="-228590"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29" indent="-228590"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61" rtl="0" eaLnBrk="1" latinLnBrk="0" hangingPunct="1">
        <a:defRPr sz="1900" kern="1200">
          <a:solidFill>
            <a:schemeClr val="tx1"/>
          </a:solidFill>
          <a:latin typeface="+mn-lt"/>
          <a:ea typeface="+mn-ea"/>
          <a:cs typeface="+mn-cs"/>
        </a:defRPr>
      </a:lvl1pPr>
      <a:lvl2pPr marL="457180" algn="l" defTabSz="914361" rtl="0" eaLnBrk="1" latinLnBrk="0" hangingPunct="1">
        <a:defRPr sz="1900" kern="1200">
          <a:solidFill>
            <a:schemeClr val="tx1"/>
          </a:solidFill>
          <a:latin typeface="+mn-lt"/>
          <a:ea typeface="+mn-ea"/>
          <a:cs typeface="+mn-cs"/>
        </a:defRPr>
      </a:lvl2pPr>
      <a:lvl3pPr marL="914361" algn="l" defTabSz="914361" rtl="0" eaLnBrk="1" latinLnBrk="0" hangingPunct="1">
        <a:defRPr sz="1900" kern="1200">
          <a:solidFill>
            <a:schemeClr val="tx1"/>
          </a:solidFill>
          <a:latin typeface="+mn-lt"/>
          <a:ea typeface="+mn-ea"/>
          <a:cs typeface="+mn-cs"/>
        </a:defRPr>
      </a:lvl3pPr>
      <a:lvl4pPr marL="1371539" algn="l" defTabSz="914361" rtl="0" eaLnBrk="1" latinLnBrk="0" hangingPunct="1">
        <a:defRPr sz="1900" kern="1200">
          <a:solidFill>
            <a:schemeClr val="tx1"/>
          </a:solidFill>
          <a:latin typeface="+mn-lt"/>
          <a:ea typeface="+mn-ea"/>
          <a:cs typeface="+mn-cs"/>
        </a:defRPr>
      </a:lvl4pPr>
      <a:lvl5pPr marL="1828719" algn="l" defTabSz="914361" rtl="0" eaLnBrk="1" latinLnBrk="0" hangingPunct="1">
        <a:defRPr sz="1900" kern="1200">
          <a:solidFill>
            <a:schemeClr val="tx1"/>
          </a:solidFill>
          <a:latin typeface="+mn-lt"/>
          <a:ea typeface="+mn-ea"/>
          <a:cs typeface="+mn-cs"/>
        </a:defRPr>
      </a:lvl5pPr>
      <a:lvl6pPr marL="2285900" algn="l" defTabSz="914361" rtl="0" eaLnBrk="1" latinLnBrk="0" hangingPunct="1">
        <a:defRPr sz="1900" kern="1200">
          <a:solidFill>
            <a:schemeClr val="tx1"/>
          </a:solidFill>
          <a:latin typeface="+mn-lt"/>
          <a:ea typeface="+mn-ea"/>
          <a:cs typeface="+mn-cs"/>
        </a:defRPr>
      </a:lvl6pPr>
      <a:lvl7pPr marL="2743080" algn="l" defTabSz="914361" rtl="0" eaLnBrk="1" latinLnBrk="0" hangingPunct="1">
        <a:defRPr sz="1900" kern="1200">
          <a:solidFill>
            <a:schemeClr val="tx1"/>
          </a:solidFill>
          <a:latin typeface="+mn-lt"/>
          <a:ea typeface="+mn-ea"/>
          <a:cs typeface="+mn-cs"/>
        </a:defRPr>
      </a:lvl7pPr>
      <a:lvl8pPr marL="3200261" algn="l" defTabSz="914361" rtl="0" eaLnBrk="1" latinLnBrk="0" hangingPunct="1">
        <a:defRPr sz="1900" kern="1200">
          <a:solidFill>
            <a:schemeClr val="tx1"/>
          </a:solidFill>
          <a:latin typeface="+mn-lt"/>
          <a:ea typeface="+mn-ea"/>
          <a:cs typeface="+mn-cs"/>
        </a:defRPr>
      </a:lvl8pPr>
      <a:lvl9pPr marL="3657439" algn="l" defTabSz="914361"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Freeform 1"/>
          <p:cNvSpPr>
            <a:spLocks/>
          </p:cNvSpPr>
          <p:nvPr/>
        </p:nvSpPr>
        <p:spPr bwMode="auto">
          <a:xfrm>
            <a:off x="8723312" y="-14285"/>
            <a:ext cx="15725776" cy="13800138"/>
          </a:xfrm>
          <a:custGeom>
            <a:avLst/>
            <a:gdLst>
              <a:gd name="T0" fmla="*/ 6732233 w 21600"/>
              <a:gd name="T1" fmla="*/ 14695 h 21600"/>
              <a:gd name="T2" fmla="*/ 15674812 w 21600"/>
              <a:gd name="T3" fmla="*/ 0 h 21600"/>
              <a:gd name="T4" fmla="*/ 15725775 w 21600"/>
              <a:gd name="T5" fmla="*/ 13800138 h 21600"/>
              <a:gd name="T6" fmla="*/ 0 w 21600"/>
              <a:gd name="T7" fmla="*/ 13766915 h 21600"/>
              <a:gd name="T8" fmla="*/ 6732233 w 21600"/>
              <a:gd name="T9" fmla="*/ 14695 h 21600"/>
              <a:gd name="T10" fmla="*/ 6732233 w 21600"/>
              <a:gd name="T11" fmla="*/ 14695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9247" y="23"/>
                </a:moveTo>
                <a:lnTo>
                  <a:pt x="21530" y="0"/>
                </a:lnTo>
                <a:lnTo>
                  <a:pt x="21600" y="21600"/>
                </a:lnTo>
                <a:lnTo>
                  <a:pt x="0" y="21548"/>
                </a:lnTo>
                <a:lnTo>
                  <a:pt x="9247" y="23"/>
                </a:lnTo>
                <a:close/>
                <a:moveTo>
                  <a:pt x="9247" y="23"/>
                </a:moveTo>
              </a:path>
            </a:pathLst>
          </a:cu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latin typeface="Aleo" panose="020F0502020204030203" pitchFamily="34" charset="0"/>
            </a:endParaRP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ransition/>
  <p:txStyles>
    <p:titleStyle>
      <a:lvl1pPr algn="ctr" rtl="0" eaLnBrk="0" fontAlgn="base" hangingPunct="0">
        <a:spcBef>
          <a:spcPct val="0"/>
        </a:spcBef>
        <a:spcAft>
          <a:spcPct val="0"/>
        </a:spcAft>
        <a:defRPr sz="11700" kern="1200">
          <a:solidFill>
            <a:schemeClr val="tx1"/>
          </a:solidFill>
          <a:latin typeface="+mj-lt"/>
          <a:ea typeface="+mj-ea"/>
          <a:cs typeface="+mj-cs"/>
          <a:sym typeface="Gill Sans" charset="0"/>
        </a:defRPr>
      </a:lvl1pPr>
      <a:lvl2pPr algn="ctr" rtl="0" eaLnBrk="0" fontAlgn="base" hangingPunct="0">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5pPr>
      <a:lvl6pPr marL="457180" algn="ctr" rtl="0" fontAlgn="base">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6pPr>
      <a:lvl7pPr marL="914361" algn="ctr" rtl="0" fontAlgn="base">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7pPr>
      <a:lvl8pPr marL="1371539" algn="ctr" rtl="0" fontAlgn="base">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8pPr>
      <a:lvl9pPr marL="1828719" algn="ctr" rtl="0" fontAlgn="base">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9pPr>
    </p:titleStyle>
    <p:bodyStyle>
      <a:lvl1pPr marL="1117552"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1pPr>
      <a:lvl2pPr marL="1562032"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2pPr>
      <a:lvl3pPr marL="2006513"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3pPr>
      <a:lvl4pPr marL="2450991"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4pPr>
      <a:lvl5pPr marL="2895472"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5pPr>
      <a:lvl6pPr marL="2514490" indent="-228590"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70" indent="-228590"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51" indent="-228590"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29" indent="-228590"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61" rtl="0" eaLnBrk="1" latinLnBrk="0" hangingPunct="1">
        <a:defRPr sz="1900" kern="1200">
          <a:solidFill>
            <a:schemeClr val="tx1"/>
          </a:solidFill>
          <a:latin typeface="+mn-lt"/>
          <a:ea typeface="+mn-ea"/>
          <a:cs typeface="+mn-cs"/>
        </a:defRPr>
      </a:lvl1pPr>
      <a:lvl2pPr marL="457180" algn="l" defTabSz="914361" rtl="0" eaLnBrk="1" latinLnBrk="0" hangingPunct="1">
        <a:defRPr sz="1900" kern="1200">
          <a:solidFill>
            <a:schemeClr val="tx1"/>
          </a:solidFill>
          <a:latin typeface="+mn-lt"/>
          <a:ea typeface="+mn-ea"/>
          <a:cs typeface="+mn-cs"/>
        </a:defRPr>
      </a:lvl2pPr>
      <a:lvl3pPr marL="914361" algn="l" defTabSz="914361" rtl="0" eaLnBrk="1" latinLnBrk="0" hangingPunct="1">
        <a:defRPr sz="1900" kern="1200">
          <a:solidFill>
            <a:schemeClr val="tx1"/>
          </a:solidFill>
          <a:latin typeface="+mn-lt"/>
          <a:ea typeface="+mn-ea"/>
          <a:cs typeface="+mn-cs"/>
        </a:defRPr>
      </a:lvl3pPr>
      <a:lvl4pPr marL="1371539" algn="l" defTabSz="914361" rtl="0" eaLnBrk="1" latinLnBrk="0" hangingPunct="1">
        <a:defRPr sz="1900" kern="1200">
          <a:solidFill>
            <a:schemeClr val="tx1"/>
          </a:solidFill>
          <a:latin typeface="+mn-lt"/>
          <a:ea typeface="+mn-ea"/>
          <a:cs typeface="+mn-cs"/>
        </a:defRPr>
      </a:lvl4pPr>
      <a:lvl5pPr marL="1828719" algn="l" defTabSz="914361" rtl="0" eaLnBrk="1" latinLnBrk="0" hangingPunct="1">
        <a:defRPr sz="1900" kern="1200">
          <a:solidFill>
            <a:schemeClr val="tx1"/>
          </a:solidFill>
          <a:latin typeface="+mn-lt"/>
          <a:ea typeface="+mn-ea"/>
          <a:cs typeface="+mn-cs"/>
        </a:defRPr>
      </a:lvl5pPr>
      <a:lvl6pPr marL="2285900" algn="l" defTabSz="914361" rtl="0" eaLnBrk="1" latinLnBrk="0" hangingPunct="1">
        <a:defRPr sz="1900" kern="1200">
          <a:solidFill>
            <a:schemeClr val="tx1"/>
          </a:solidFill>
          <a:latin typeface="+mn-lt"/>
          <a:ea typeface="+mn-ea"/>
          <a:cs typeface="+mn-cs"/>
        </a:defRPr>
      </a:lvl6pPr>
      <a:lvl7pPr marL="2743080" algn="l" defTabSz="914361" rtl="0" eaLnBrk="1" latinLnBrk="0" hangingPunct="1">
        <a:defRPr sz="1900" kern="1200">
          <a:solidFill>
            <a:schemeClr val="tx1"/>
          </a:solidFill>
          <a:latin typeface="+mn-lt"/>
          <a:ea typeface="+mn-ea"/>
          <a:cs typeface="+mn-cs"/>
        </a:defRPr>
      </a:lvl7pPr>
      <a:lvl8pPr marL="3200261" algn="l" defTabSz="914361" rtl="0" eaLnBrk="1" latinLnBrk="0" hangingPunct="1">
        <a:defRPr sz="1900" kern="1200">
          <a:solidFill>
            <a:schemeClr val="tx1"/>
          </a:solidFill>
          <a:latin typeface="+mn-lt"/>
          <a:ea typeface="+mn-ea"/>
          <a:cs typeface="+mn-cs"/>
        </a:defRPr>
      </a:lvl8pPr>
      <a:lvl9pPr marL="3657439" algn="l" defTabSz="914361"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txStyles>
    <p:titleStyle>
      <a:lvl1pPr algn="ctr" rtl="0" eaLnBrk="0" fontAlgn="base" hangingPunct="0">
        <a:spcBef>
          <a:spcPct val="0"/>
        </a:spcBef>
        <a:spcAft>
          <a:spcPct val="0"/>
        </a:spcAft>
        <a:defRPr sz="11700" kern="1200">
          <a:solidFill>
            <a:schemeClr val="tx1"/>
          </a:solidFill>
          <a:latin typeface="+mj-lt"/>
          <a:ea typeface="+mj-ea"/>
          <a:cs typeface="+mj-cs"/>
          <a:sym typeface="Gill Sans" charset="0"/>
        </a:defRPr>
      </a:lvl1pPr>
      <a:lvl2pPr algn="ctr" rtl="0" eaLnBrk="0" fontAlgn="base" hangingPunct="0">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5pPr>
      <a:lvl6pPr marL="457180" algn="ctr" rtl="0" fontAlgn="base">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6pPr>
      <a:lvl7pPr marL="914361" algn="ctr" rtl="0" fontAlgn="base">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7pPr>
      <a:lvl8pPr marL="1371539" algn="ctr" rtl="0" fontAlgn="base">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8pPr>
      <a:lvl9pPr marL="1828719" algn="ctr" rtl="0" fontAlgn="base">
        <a:spcBef>
          <a:spcPct val="0"/>
        </a:spcBef>
        <a:spcAft>
          <a:spcPct val="0"/>
        </a:spcAft>
        <a:defRPr sz="11700">
          <a:solidFill>
            <a:schemeClr val="tx1"/>
          </a:solidFill>
          <a:latin typeface="Gill Sans" charset="0"/>
          <a:ea typeface="ヒラギノ角ゴ ProN W3" charset="0"/>
          <a:cs typeface="ヒラギノ角ゴ ProN W3" charset="0"/>
          <a:sym typeface="Gill Sans" charset="0"/>
        </a:defRPr>
      </a:lvl9pPr>
    </p:titleStyle>
    <p:bodyStyle>
      <a:lvl1pPr marL="1117552"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1pPr>
      <a:lvl2pPr marL="1562032"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2pPr>
      <a:lvl3pPr marL="2006513"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3pPr>
      <a:lvl4pPr marL="2450991"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4pPr>
      <a:lvl5pPr marL="2895472" indent="-800063" algn="l" rtl="0" eaLnBrk="0" fontAlgn="base" hangingPunct="0">
        <a:spcBef>
          <a:spcPts val="5200"/>
        </a:spcBef>
        <a:spcAft>
          <a:spcPct val="0"/>
        </a:spcAft>
        <a:buSzPct val="171000"/>
        <a:buFont typeface="Gill Sans" charset="0"/>
        <a:buChar char="•"/>
        <a:defRPr sz="5700" kern="1200">
          <a:solidFill>
            <a:schemeClr val="tx1"/>
          </a:solidFill>
          <a:latin typeface="+mn-lt"/>
          <a:ea typeface="+mn-ea"/>
          <a:cs typeface="+mn-cs"/>
          <a:sym typeface="Gill Sans" charset="0"/>
        </a:defRPr>
      </a:lvl5pPr>
      <a:lvl6pPr marL="2514490" indent="-228590"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70" indent="-228590"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851" indent="-228590"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029" indent="-228590" algn="l" defTabSz="91436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61" rtl="0" eaLnBrk="1" latinLnBrk="0" hangingPunct="1">
        <a:defRPr sz="1900" kern="1200">
          <a:solidFill>
            <a:schemeClr val="tx1"/>
          </a:solidFill>
          <a:latin typeface="+mn-lt"/>
          <a:ea typeface="+mn-ea"/>
          <a:cs typeface="+mn-cs"/>
        </a:defRPr>
      </a:lvl1pPr>
      <a:lvl2pPr marL="457180" algn="l" defTabSz="914361" rtl="0" eaLnBrk="1" latinLnBrk="0" hangingPunct="1">
        <a:defRPr sz="1900" kern="1200">
          <a:solidFill>
            <a:schemeClr val="tx1"/>
          </a:solidFill>
          <a:latin typeface="+mn-lt"/>
          <a:ea typeface="+mn-ea"/>
          <a:cs typeface="+mn-cs"/>
        </a:defRPr>
      </a:lvl2pPr>
      <a:lvl3pPr marL="914361" algn="l" defTabSz="914361" rtl="0" eaLnBrk="1" latinLnBrk="0" hangingPunct="1">
        <a:defRPr sz="1900" kern="1200">
          <a:solidFill>
            <a:schemeClr val="tx1"/>
          </a:solidFill>
          <a:latin typeface="+mn-lt"/>
          <a:ea typeface="+mn-ea"/>
          <a:cs typeface="+mn-cs"/>
        </a:defRPr>
      </a:lvl3pPr>
      <a:lvl4pPr marL="1371539" algn="l" defTabSz="914361" rtl="0" eaLnBrk="1" latinLnBrk="0" hangingPunct="1">
        <a:defRPr sz="1900" kern="1200">
          <a:solidFill>
            <a:schemeClr val="tx1"/>
          </a:solidFill>
          <a:latin typeface="+mn-lt"/>
          <a:ea typeface="+mn-ea"/>
          <a:cs typeface="+mn-cs"/>
        </a:defRPr>
      </a:lvl4pPr>
      <a:lvl5pPr marL="1828719" algn="l" defTabSz="914361" rtl="0" eaLnBrk="1" latinLnBrk="0" hangingPunct="1">
        <a:defRPr sz="1900" kern="1200">
          <a:solidFill>
            <a:schemeClr val="tx1"/>
          </a:solidFill>
          <a:latin typeface="+mn-lt"/>
          <a:ea typeface="+mn-ea"/>
          <a:cs typeface="+mn-cs"/>
        </a:defRPr>
      </a:lvl5pPr>
      <a:lvl6pPr marL="2285900" algn="l" defTabSz="914361" rtl="0" eaLnBrk="1" latinLnBrk="0" hangingPunct="1">
        <a:defRPr sz="1900" kern="1200">
          <a:solidFill>
            <a:schemeClr val="tx1"/>
          </a:solidFill>
          <a:latin typeface="+mn-lt"/>
          <a:ea typeface="+mn-ea"/>
          <a:cs typeface="+mn-cs"/>
        </a:defRPr>
      </a:lvl6pPr>
      <a:lvl7pPr marL="2743080" algn="l" defTabSz="914361" rtl="0" eaLnBrk="1" latinLnBrk="0" hangingPunct="1">
        <a:defRPr sz="1900" kern="1200">
          <a:solidFill>
            <a:schemeClr val="tx1"/>
          </a:solidFill>
          <a:latin typeface="+mn-lt"/>
          <a:ea typeface="+mn-ea"/>
          <a:cs typeface="+mn-cs"/>
        </a:defRPr>
      </a:lvl7pPr>
      <a:lvl8pPr marL="3200261" algn="l" defTabSz="914361" rtl="0" eaLnBrk="1" latinLnBrk="0" hangingPunct="1">
        <a:defRPr sz="1900" kern="1200">
          <a:solidFill>
            <a:schemeClr val="tx1"/>
          </a:solidFill>
          <a:latin typeface="+mn-lt"/>
          <a:ea typeface="+mn-ea"/>
          <a:cs typeface="+mn-cs"/>
        </a:defRPr>
      </a:lvl8pPr>
      <a:lvl9pPr marL="3657439" algn="l" defTabSz="914361"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8"/>
            <a:ext cx="21945600" cy="2286000"/>
          </a:xfrm>
          <a:prstGeom prst="rect">
            <a:avLst/>
          </a:prstGeom>
        </p:spPr>
        <p:txBody>
          <a:bodyPr vert="horz" lIns="194370" tIns="97186" rIns="194370" bIns="97186"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1219200" y="3200407"/>
            <a:ext cx="21945600" cy="9051926"/>
          </a:xfrm>
          <a:prstGeom prst="rect">
            <a:avLst/>
          </a:prstGeom>
        </p:spPr>
        <p:txBody>
          <a:bodyPr vert="horz" lIns="194370" tIns="97186" rIns="194370" bIns="971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1219200" y="12712709"/>
            <a:ext cx="5689600" cy="730250"/>
          </a:xfrm>
          <a:prstGeom prst="rect">
            <a:avLst/>
          </a:prstGeom>
        </p:spPr>
        <p:txBody>
          <a:bodyPr vert="horz" lIns="194370" tIns="97186" rIns="194370" bIns="97186" rtlCol="0" anchor="ctr"/>
          <a:lstStyle>
            <a:lvl1pPr algn="l">
              <a:defRPr sz="2600">
                <a:solidFill>
                  <a:schemeClr val="tx1">
                    <a:tint val="75000"/>
                  </a:schemeClr>
                </a:solidFill>
              </a:defRPr>
            </a:lvl1pPr>
          </a:lstStyle>
          <a:p>
            <a:fld id="{62B1B13E-D5AF-485E-81A1-82A140076526}" type="datetime4">
              <a:rPr lang="en-US" smtClean="0">
                <a:solidFill>
                  <a:srgbClr val="000000">
                    <a:tint val="75000"/>
                  </a:srgbClr>
                </a:solidFill>
              </a:rPr>
              <a:pPr/>
              <a:t>December 13, 2018</a:t>
            </a:fld>
            <a:endParaRPr lang="en-US" dirty="0">
              <a:solidFill>
                <a:srgbClr val="000000">
                  <a:tint val="75000"/>
                </a:srgbClr>
              </a:solidFill>
            </a:endParaRPr>
          </a:p>
        </p:txBody>
      </p:sp>
      <p:sp>
        <p:nvSpPr>
          <p:cNvPr id="5" name="Footer Placeholder 4"/>
          <p:cNvSpPr>
            <a:spLocks noGrp="1"/>
          </p:cNvSpPr>
          <p:nvPr>
            <p:ph type="ftr" sz="quarter" idx="3"/>
          </p:nvPr>
        </p:nvSpPr>
        <p:spPr>
          <a:xfrm>
            <a:off x="8331200" y="12712709"/>
            <a:ext cx="7721600" cy="730250"/>
          </a:xfrm>
          <a:prstGeom prst="rect">
            <a:avLst/>
          </a:prstGeom>
        </p:spPr>
        <p:txBody>
          <a:bodyPr vert="horz" lIns="194370" tIns="97186" rIns="194370" bIns="97186" rtlCol="0" anchor="ctr"/>
          <a:lstStyle>
            <a:lvl1pPr algn="ctr">
              <a:defRPr sz="2600">
                <a:solidFill>
                  <a:schemeClr val="tx1">
                    <a:tint val="75000"/>
                  </a:schemeClr>
                </a:solidFill>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17475200" y="12712709"/>
            <a:ext cx="5689600" cy="730250"/>
          </a:xfrm>
          <a:prstGeom prst="rect">
            <a:avLst/>
          </a:prstGeom>
        </p:spPr>
        <p:txBody>
          <a:bodyPr vert="horz" lIns="194370" tIns="97186" rIns="194370" bIns="97186" rtlCol="0" anchor="ctr"/>
          <a:lstStyle>
            <a:lvl1pPr algn="r">
              <a:defRPr sz="2600">
                <a:solidFill>
                  <a:schemeClr val="tx1">
                    <a:tint val="75000"/>
                  </a:schemeClr>
                </a:solidFill>
              </a:defRPr>
            </a:lvl1pPr>
          </a:lstStyle>
          <a:p>
            <a:fld id="{2754ED01-E2A0-4C1E-8E21-014B9904157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14176361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defTabSz="1943707" rtl="0" eaLnBrk="1" latinLnBrk="0" hangingPunct="1">
        <a:spcBef>
          <a:spcPct val="0"/>
        </a:spcBef>
        <a:buNone/>
        <a:defRPr sz="9300" kern="1200">
          <a:solidFill>
            <a:schemeClr val="tx1"/>
          </a:solidFill>
          <a:latin typeface="+mj-lt"/>
          <a:ea typeface="+mj-ea"/>
          <a:cs typeface="+mj-cs"/>
        </a:defRPr>
      </a:lvl1pPr>
    </p:titleStyle>
    <p:bodyStyle>
      <a:lvl1pPr marL="728889" indent="-728889" algn="l" defTabSz="1943707" rtl="0" eaLnBrk="1" latinLnBrk="0" hangingPunct="1">
        <a:spcBef>
          <a:spcPct val="20000"/>
        </a:spcBef>
        <a:buFont typeface="Arial" pitchFamily="34" charset="0"/>
        <a:buChar char="•"/>
        <a:defRPr sz="6900" kern="1200">
          <a:solidFill>
            <a:schemeClr val="tx1"/>
          </a:solidFill>
          <a:latin typeface="+mn-lt"/>
          <a:ea typeface="+mn-ea"/>
          <a:cs typeface="+mn-cs"/>
        </a:defRPr>
      </a:lvl1pPr>
      <a:lvl2pPr marL="1579260" indent="-607406" algn="l" defTabSz="1943707" rtl="0" eaLnBrk="1" latinLnBrk="0" hangingPunct="1">
        <a:spcBef>
          <a:spcPct val="20000"/>
        </a:spcBef>
        <a:buFont typeface="Arial" pitchFamily="34" charset="0"/>
        <a:buChar char="–"/>
        <a:defRPr sz="6000" kern="1200">
          <a:solidFill>
            <a:schemeClr val="tx1"/>
          </a:solidFill>
          <a:latin typeface="+mn-lt"/>
          <a:ea typeface="+mn-ea"/>
          <a:cs typeface="+mn-cs"/>
        </a:defRPr>
      </a:lvl2pPr>
      <a:lvl3pPr marL="2429632" indent="-485927" algn="l" defTabSz="1943707" rtl="0" eaLnBrk="1" latinLnBrk="0" hangingPunct="1">
        <a:spcBef>
          <a:spcPct val="20000"/>
        </a:spcBef>
        <a:buFont typeface="Arial" pitchFamily="34" charset="0"/>
        <a:buChar char="•"/>
        <a:defRPr sz="5000" kern="1200">
          <a:solidFill>
            <a:schemeClr val="tx1"/>
          </a:solidFill>
          <a:latin typeface="+mn-lt"/>
          <a:ea typeface="+mn-ea"/>
          <a:cs typeface="+mn-cs"/>
        </a:defRPr>
      </a:lvl3pPr>
      <a:lvl4pPr marL="3401487" indent="-485927" algn="l" defTabSz="1943707" rtl="0" eaLnBrk="1" latinLnBrk="0" hangingPunct="1">
        <a:spcBef>
          <a:spcPct val="20000"/>
        </a:spcBef>
        <a:buFont typeface="Arial" pitchFamily="34" charset="0"/>
        <a:buChar char="–"/>
        <a:defRPr sz="4300" kern="1200">
          <a:solidFill>
            <a:schemeClr val="tx1"/>
          </a:solidFill>
          <a:latin typeface="+mn-lt"/>
          <a:ea typeface="+mn-ea"/>
          <a:cs typeface="+mn-cs"/>
        </a:defRPr>
      </a:lvl4pPr>
      <a:lvl5pPr marL="4373339" indent="-485927" algn="l" defTabSz="1943707" rtl="0" eaLnBrk="1" latinLnBrk="0" hangingPunct="1">
        <a:spcBef>
          <a:spcPct val="20000"/>
        </a:spcBef>
        <a:buFont typeface="Arial" pitchFamily="34" charset="0"/>
        <a:buChar char="»"/>
        <a:defRPr sz="4300" kern="1200">
          <a:solidFill>
            <a:schemeClr val="tx1"/>
          </a:solidFill>
          <a:latin typeface="+mn-lt"/>
          <a:ea typeface="+mn-ea"/>
          <a:cs typeface="+mn-cs"/>
        </a:defRPr>
      </a:lvl5pPr>
      <a:lvl6pPr marL="5345194" indent="-485927" algn="l" defTabSz="1943707" rtl="0" eaLnBrk="1" latinLnBrk="0" hangingPunct="1">
        <a:spcBef>
          <a:spcPct val="20000"/>
        </a:spcBef>
        <a:buFont typeface="Arial" pitchFamily="34" charset="0"/>
        <a:buChar char="•"/>
        <a:defRPr sz="4300" kern="1200">
          <a:solidFill>
            <a:schemeClr val="tx1"/>
          </a:solidFill>
          <a:latin typeface="+mn-lt"/>
          <a:ea typeface="+mn-ea"/>
          <a:cs typeface="+mn-cs"/>
        </a:defRPr>
      </a:lvl6pPr>
      <a:lvl7pPr marL="6317049" indent="-485927" algn="l" defTabSz="1943707" rtl="0" eaLnBrk="1" latinLnBrk="0" hangingPunct="1">
        <a:spcBef>
          <a:spcPct val="20000"/>
        </a:spcBef>
        <a:buFont typeface="Arial" pitchFamily="34" charset="0"/>
        <a:buChar char="•"/>
        <a:defRPr sz="4300" kern="1200">
          <a:solidFill>
            <a:schemeClr val="tx1"/>
          </a:solidFill>
          <a:latin typeface="+mn-lt"/>
          <a:ea typeface="+mn-ea"/>
          <a:cs typeface="+mn-cs"/>
        </a:defRPr>
      </a:lvl7pPr>
      <a:lvl8pPr marL="7288902" indent="-485927" algn="l" defTabSz="1943707" rtl="0" eaLnBrk="1" latinLnBrk="0" hangingPunct="1">
        <a:spcBef>
          <a:spcPct val="20000"/>
        </a:spcBef>
        <a:buFont typeface="Arial" pitchFamily="34" charset="0"/>
        <a:buChar char="•"/>
        <a:defRPr sz="4300" kern="1200">
          <a:solidFill>
            <a:schemeClr val="tx1"/>
          </a:solidFill>
          <a:latin typeface="+mn-lt"/>
          <a:ea typeface="+mn-ea"/>
          <a:cs typeface="+mn-cs"/>
        </a:defRPr>
      </a:lvl8pPr>
      <a:lvl9pPr marL="8260754" indent="-485927" algn="l" defTabSz="1943707" rtl="0" eaLnBrk="1" latinLnBrk="0" hangingPunct="1">
        <a:spcBef>
          <a:spcPct val="20000"/>
        </a:spcBef>
        <a:buFont typeface="Arial" pitchFamily="34" charset="0"/>
        <a:buChar char="•"/>
        <a:defRPr sz="4300" kern="1200">
          <a:solidFill>
            <a:schemeClr val="tx1"/>
          </a:solidFill>
          <a:latin typeface="+mn-lt"/>
          <a:ea typeface="+mn-ea"/>
          <a:cs typeface="+mn-cs"/>
        </a:defRPr>
      </a:lvl9pPr>
    </p:bodyStyle>
    <p:otherStyle>
      <a:defPPr>
        <a:defRPr lang="en-US"/>
      </a:defPPr>
      <a:lvl1pPr marL="0" algn="l" defTabSz="1943707" rtl="0" eaLnBrk="1" latinLnBrk="0" hangingPunct="1">
        <a:defRPr sz="3800" kern="1200">
          <a:solidFill>
            <a:schemeClr val="tx1"/>
          </a:solidFill>
          <a:latin typeface="+mn-lt"/>
          <a:ea typeface="+mn-ea"/>
          <a:cs typeface="+mn-cs"/>
        </a:defRPr>
      </a:lvl1pPr>
      <a:lvl2pPr marL="971852" algn="l" defTabSz="1943707" rtl="0" eaLnBrk="1" latinLnBrk="0" hangingPunct="1">
        <a:defRPr sz="3800" kern="1200">
          <a:solidFill>
            <a:schemeClr val="tx1"/>
          </a:solidFill>
          <a:latin typeface="+mn-lt"/>
          <a:ea typeface="+mn-ea"/>
          <a:cs typeface="+mn-cs"/>
        </a:defRPr>
      </a:lvl2pPr>
      <a:lvl3pPr marL="1943707" algn="l" defTabSz="1943707" rtl="0" eaLnBrk="1" latinLnBrk="0" hangingPunct="1">
        <a:defRPr sz="3800" kern="1200">
          <a:solidFill>
            <a:schemeClr val="tx1"/>
          </a:solidFill>
          <a:latin typeface="+mn-lt"/>
          <a:ea typeface="+mn-ea"/>
          <a:cs typeface="+mn-cs"/>
        </a:defRPr>
      </a:lvl3pPr>
      <a:lvl4pPr marL="2915560" algn="l" defTabSz="1943707" rtl="0" eaLnBrk="1" latinLnBrk="0" hangingPunct="1">
        <a:defRPr sz="3800" kern="1200">
          <a:solidFill>
            <a:schemeClr val="tx1"/>
          </a:solidFill>
          <a:latin typeface="+mn-lt"/>
          <a:ea typeface="+mn-ea"/>
          <a:cs typeface="+mn-cs"/>
        </a:defRPr>
      </a:lvl4pPr>
      <a:lvl5pPr marL="3887412" algn="l" defTabSz="1943707" rtl="0" eaLnBrk="1" latinLnBrk="0" hangingPunct="1">
        <a:defRPr sz="3800" kern="1200">
          <a:solidFill>
            <a:schemeClr val="tx1"/>
          </a:solidFill>
          <a:latin typeface="+mn-lt"/>
          <a:ea typeface="+mn-ea"/>
          <a:cs typeface="+mn-cs"/>
        </a:defRPr>
      </a:lvl5pPr>
      <a:lvl6pPr marL="4859265" algn="l" defTabSz="1943707" rtl="0" eaLnBrk="1" latinLnBrk="0" hangingPunct="1">
        <a:defRPr sz="3800" kern="1200">
          <a:solidFill>
            <a:schemeClr val="tx1"/>
          </a:solidFill>
          <a:latin typeface="+mn-lt"/>
          <a:ea typeface="+mn-ea"/>
          <a:cs typeface="+mn-cs"/>
        </a:defRPr>
      </a:lvl6pPr>
      <a:lvl7pPr marL="5831119" algn="l" defTabSz="1943707" rtl="0" eaLnBrk="1" latinLnBrk="0" hangingPunct="1">
        <a:defRPr sz="3800" kern="1200">
          <a:solidFill>
            <a:schemeClr val="tx1"/>
          </a:solidFill>
          <a:latin typeface="+mn-lt"/>
          <a:ea typeface="+mn-ea"/>
          <a:cs typeface="+mn-cs"/>
        </a:defRPr>
      </a:lvl7pPr>
      <a:lvl8pPr marL="6802972" algn="l" defTabSz="1943707" rtl="0" eaLnBrk="1" latinLnBrk="0" hangingPunct="1">
        <a:defRPr sz="3800" kern="1200">
          <a:solidFill>
            <a:schemeClr val="tx1"/>
          </a:solidFill>
          <a:latin typeface="+mn-lt"/>
          <a:ea typeface="+mn-ea"/>
          <a:cs typeface="+mn-cs"/>
        </a:defRPr>
      </a:lvl8pPr>
      <a:lvl9pPr marL="7774827" algn="l" defTabSz="1943707" rtl="0" eaLnBrk="1" latinLnBrk="0" hangingPunct="1">
        <a:defRPr sz="3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5.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33B86"/>
        </a:solidFill>
        <a:effectLst/>
      </p:bgPr>
    </p:bg>
    <p:spTree>
      <p:nvGrpSpPr>
        <p:cNvPr id="1" name=""/>
        <p:cNvGrpSpPr/>
        <p:nvPr/>
      </p:nvGrpSpPr>
      <p:grpSpPr>
        <a:xfrm>
          <a:off x="0" y="0"/>
          <a:ext cx="0" cy="0"/>
          <a:chOff x="0" y="0"/>
          <a:chExt cx="0" cy="0"/>
        </a:xfrm>
      </p:grpSpPr>
      <p:sp>
        <p:nvSpPr>
          <p:cNvPr id="9223" name="Rectangle 6"/>
          <p:cNvSpPr>
            <a:spLocks/>
          </p:cNvSpPr>
          <p:nvPr/>
        </p:nvSpPr>
        <p:spPr bwMode="auto">
          <a:xfrm>
            <a:off x="2026763" y="6036927"/>
            <a:ext cx="20218576"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sz="3800" b="1" dirty="0" smtClean="0">
              <a:solidFill>
                <a:srgbClr val="FFFFFF"/>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endParaRPr>
          </a:p>
          <a:p>
            <a:pPr eaLnBrk="1" hangingPunct="1"/>
            <a:endParaRPr lang="en-US" sz="3800" b="1" dirty="0">
              <a:solidFill>
                <a:srgbClr val="FFFFFF"/>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endParaRPr>
          </a:p>
          <a:p>
            <a:pPr eaLnBrk="1" hangingPunct="1"/>
            <a:r>
              <a:rPr lang="en-US" sz="3800" b="1" dirty="0" err="1" smtClean="0">
                <a:solidFill>
                  <a:srgbClr val="FFFFFF"/>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rPr>
              <a:t>Marwah</a:t>
            </a:r>
            <a:r>
              <a:rPr lang="en-US" sz="3800" b="1" dirty="0" smtClean="0">
                <a:solidFill>
                  <a:srgbClr val="FFFFFF"/>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rPr>
              <a:t> </a:t>
            </a:r>
            <a:r>
              <a:rPr lang="en-US" sz="3800" b="1" dirty="0" err="1" smtClean="0">
                <a:solidFill>
                  <a:srgbClr val="FFFFFF"/>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rPr>
              <a:t>Alian</a:t>
            </a:r>
            <a:endParaRPr lang="en-US" sz="3800" b="1" dirty="0" smtClean="0">
              <a:solidFill>
                <a:srgbClr val="FFFFFF"/>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endParaRPr>
          </a:p>
          <a:p>
            <a:pPr eaLnBrk="1" hangingPunct="1"/>
            <a:r>
              <a:rPr lang="en-US" sz="3800" b="1" dirty="0" smtClean="0">
                <a:solidFill>
                  <a:srgbClr val="FFFFFF"/>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rPr>
              <a:t>Arafat </a:t>
            </a:r>
            <a:r>
              <a:rPr lang="en-US" sz="3800" b="1" dirty="0" err="1" smtClean="0">
                <a:solidFill>
                  <a:srgbClr val="FFFFFF"/>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rPr>
              <a:t>Awajan</a:t>
            </a:r>
            <a:endParaRPr lang="en-US" sz="3800" b="1" dirty="0" smtClean="0">
              <a:solidFill>
                <a:srgbClr val="FFFFFF"/>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endParaRPr>
          </a:p>
          <a:p>
            <a:pPr eaLnBrk="1" hangingPunct="1"/>
            <a:endParaRPr lang="en-US" sz="3800" b="1" dirty="0">
              <a:solidFill>
                <a:srgbClr val="FFFFFF"/>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endParaRPr>
          </a:p>
          <a:p>
            <a:pPr eaLnBrk="1" hangingPunct="1"/>
            <a:r>
              <a:rPr lang="en-US" sz="3800" b="1" dirty="0" smtClean="0">
                <a:solidFill>
                  <a:srgbClr val="FFFFFF"/>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rPr>
              <a:t>Princess </a:t>
            </a:r>
            <a:r>
              <a:rPr lang="en-US" sz="3800" b="1" dirty="0" err="1" smtClean="0">
                <a:solidFill>
                  <a:srgbClr val="FFFFFF"/>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rPr>
              <a:t>Sumaya</a:t>
            </a:r>
            <a:r>
              <a:rPr lang="en-US" sz="3800" b="1" dirty="0" smtClean="0">
                <a:solidFill>
                  <a:srgbClr val="FFFFFF"/>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rPr>
              <a:t> University for Technology</a:t>
            </a:r>
            <a:endParaRPr lang="en-US" sz="3800" b="1" dirty="0">
              <a:solidFill>
                <a:srgbClr val="FFFFFF"/>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endParaRPr>
          </a:p>
        </p:txBody>
      </p:sp>
      <p:sp>
        <p:nvSpPr>
          <p:cNvPr id="9224" name="Rectangle 7"/>
          <p:cNvSpPr>
            <a:spLocks/>
          </p:cNvSpPr>
          <p:nvPr/>
        </p:nvSpPr>
        <p:spPr bwMode="auto">
          <a:xfrm>
            <a:off x="-10365" y="5494796"/>
            <a:ext cx="243840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8300" b="1" dirty="0" smtClean="0">
                <a:solidFill>
                  <a:srgbClr val="FFFFFF"/>
                </a:solidFill>
                <a:latin typeface="Arial" pitchFamily="34" charset="0"/>
                <a:ea typeface="Tahoma" pitchFamily="34" charset="0"/>
                <a:cs typeface="Arial" pitchFamily="34" charset="0"/>
                <a:sym typeface="Aleo" panose="020F0502020204030203" pitchFamily="34" charset="0"/>
              </a:rPr>
              <a:t>Arabic </a:t>
            </a:r>
            <a:r>
              <a:rPr lang="en-US" sz="8300" b="1" dirty="0" err="1" smtClean="0">
                <a:solidFill>
                  <a:srgbClr val="FFFFFF"/>
                </a:solidFill>
                <a:latin typeface="Arial" pitchFamily="34" charset="0"/>
                <a:ea typeface="Tahoma" pitchFamily="34" charset="0"/>
                <a:cs typeface="Arial" pitchFamily="34" charset="0"/>
                <a:sym typeface="Aleo" panose="020F0502020204030203" pitchFamily="34" charset="0"/>
              </a:rPr>
              <a:t>Tagsets</a:t>
            </a:r>
            <a:r>
              <a:rPr lang="en-US" sz="8300" b="1" dirty="0" smtClean="0">
                <a:solidFill>
                  <a:srgbClr val="FFFFFF"/>
                </a:solidFill>
                <a:latin typeface="Arial" pitchFamily="34" charset="0"/>
                <a:ea typeface="Tahoma" pitchFamily="34" charset="0"/>
                <a:cs typeface="Arial" pitchFamily="34" charset="0"/>
                <a:sym typeface="Aleo" panose="020F0502020204030203" pitchFamily="34" charset="0"/>
              </a:rPr>
              <a:t>- Review</a:t>
            </a:r>
            <a:endParaRPr lang="en-US" sz="8300" b="1" dirty="0">
              <a:solidFill>
                <a:srgbClr val="FFFFFF"/>
              </a:solidFill>
              <a:latin typeface="Arial" pitchFamily="34" charset="0"/>
              <a:ea typeface="Tahoma" pitchFamily="34" charset="0"/>
              <a:cs typeface="Arial" pitchFamily="34" charset="0"/>
              <a:sym typeface="Aleo" panose="020F0502020204030203" pitchFamily="34" charset="0"/>
            </a:endParaRPr>
          </a:p>
        </p:txBody>
      </p:sp>
    </p:spTree>
    <p:extLst>
      <p:ext uri="{BB962C8B-B14F-4D97-AF65-F5344CB8AC3E}">
        <p14:creationId xmlns:p14="http://schemas.microsoft.com/office/powerpoint/2010/main" val="2256670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p:cNvSpPr>
          <p:nvPr/>
        </p:nvSpPr>
        <p:spPr bwMode="auto">
          <a:xfrm>
            <a:off x="1041400" y="3113584"/>
            <a:ext cx="73390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4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Limitations</a:t>
            </a:r>
            <a:endParaRPr lang="en-US" sz="4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8" name="Rectangle 11"/>
          <p:cNvSpPr>
            <a:spLocks/>
          </p:cNvSpPr>
          <p:nvPr/>
        </p:nvSpPr>
        <p:spPr bwMode="auto">
          <a:xfrm>
            <a:off x="360000" y="660400"/>
            <a:ext cx="14400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9300" b="1" dirty="0" err="1">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Buckwalter</a:t>
            </a:r>
            <a:r>
              <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a:t>
            </a:r>
            <a:r>
              <a:rPr lang="en-US" sz="9300" b="1" dirty="0" err="1">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Tagset</a:t>
            </a:r>
            <a:r>
              <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a:t>
            </a:r>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(2002)</a:t>
            </a:r>
            <a:endPar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9" name="Rectangle 12"/>
          <p:cNvSpPr>
            <a:spLocks/>
          </p:cNvSpPr>
          <p:nvPr/>
        </p:nvSpPr>
        <p:spPr bwMode="auto">
          <a:xfrm>
            <a:off x="1026270" y="5851872"/>
            <a:ext cx="75692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just"/>
            <a:r>
              <a:rPr lang="en-US" sz="3800" dirty="0" smtClean="0"/>
              <a:t>There </a:t>
            </a:r>
            <a:r>
              <a:rPr lang="en-US" sz="3800" dirty="0"/>
              <a:t>is no distinction between categories and features for POS. </a:t>
            </a:r>
          </a:p>
          <a:p>
            <a:pPr algn="just"/>
            <a:endParaRPr lang="en-US" sz="3800" dirty="0" smtClean="0"/>
          </a:p>
          <a:p>
            <a:pPr algn="just"/>
            <a:r>
              <a:rPr lang="en-US" sz="3800" dirty="0" smtClean="0"/>
              <a:t>The </a:t>
            </a:r>
            <a:r>
              <a:rPr lang="en-US" sz="3800" dirty="0"/>
              <a:t>particle classification has no attributes. </a:t>
            </a:r>
          </a:p>
          <a:p>
            <a:pPr algn="just"/>
            <a:endParaRPr lang="en-US" sz="3800" dirty="0" smtClean="0"/>
          </a:p>
          <a:p>
            <a:pPr algn="just"/>
            <a:r>
              <a:rPr lang="en-US" sz="3800" dirty="0" smtClean="0"/>
              <a:t>It </a:t>
            </a:r>
            <a:r>
              <a:rPr lang="en-US" sz="3800" dirty="0"/>
              <a:t>does not distinguish between attached pronouns or other </a:t>
            </a:r>
            <a:r>
              <a:rPr lang="en-US" sz="3800" dirty="0" err="1"/>
              <a:t>clitics</a:t>
            </a:r>
            <a:r>
              <a:rPr lang="en-US" sz="3800" dirty="0"/>
              <a:t> and inflection of the word (suffixes).</a:t>
            </a:r>
          </a:p>
          <a:p>
            <a:pPr algn="just"/>
            <a:endParaRPr lang="en-US" sz="3800"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0000" y="239388"/>
            <a:ext cx="8229827" cy="1347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755757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p:cNvSpPr>
          <p:nvPr/>
        </p:nvSpPr>
        <p:spPr bwMode="auto">
          <a:xfrm>
            <a:off x="1041400" y="4007768"/>
            <a:ext cx="73390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4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Description</a:t>
            </a:r>
            <a:endParaRPr lang="en-US" sz="4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8" name="Rectangle 11"/>
          <p:cNvSpPr>
            <a:spLocks/>
          </p:cNvSpPr>
          <p:nvPr/>
        </p:nvSpPr>
        <p:spPr bwMode="auto">
          <a:xfrm>
            <a:off x="360000" y="660400"/>
            <a:ext cx="14400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Reduced </a:t>
            </a:r>
            <a:r>
              <a:rPr lang="en-US" sz="9300" b="1" dirty="0" err="1"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Buckwalter</a:t>
            </a:r>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a:t>
            </a:r>
            <a:r>
              <a:rPr lang="en-US" sz="9300" b="1" dirty="0" err="1">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Tagset</a:t>
            </a:r>
            <a:r>
              <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a:t>
            </a:r>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BIES (2004)</a:t>
            </a:r>
            <a:endPar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9" name="Rectangle 12"/>
          <p:cNvSpPr>
            <a:spLocks/>
          </p:cNvSpPr>
          <p:nvPr/>
        </p:nvSpPr>
        <p:spPr bwMode="auto">
          <a:xfrm>
            <a:off x="1026270" y="5417840"/>
            <a:ext cx="75692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marL="571500" indent="-571500" algn="just">
              <a:buFont typeface="Arial" pitchFamily="34" charset="0"/>
              <a:buChar char="•"/>
            </a:pPr>
            <a:r>
              <a:rPr lang="en-US" sz="3800" dirty="0"/>
              <a:t>It has around 24 tags variants</a:t>
            </a:r>
            <a:r>
              <a:rPr lang="en-US" sz="3800" dirty="0" smtClean="0"/>
              <a:t>.</a:t>
            </a:r>
          </a:p>
          <a:p>
            <a:pPr algn="just"/>
            <a:endParaRPr lang="en-US" sz="3800" dirty="0" smtClean="0"/>
          </a:p>
          <a:p>
            <a:pPr marL="571500" indent="-571500" algn="just">
              <a:buFont typeface="Arial" pitchFamily="34" charset="0"/>
              <a:buChar char="•"/>
            </a:pPr>
            <a:r>
              <a:rPr lang="en-US" sz="3800" dirty="0" smtClean="0"/>
              <a:t>It </a:t>
            </a:r>
            <a:r>
              <a:rPr lang="en-US" sz="3800" dirty="0"/>
              <a:t>was inspired by the Penn English Treebank POS </a:t>
            </a:r>
            <a:r>
              <a:rPr lang="en-US" sz="3800" dirty="0" err="1"/>
              <a:t>tagset</a:t>
            </a:r>
            <a:r>
              <a:rPr lang="en-US" sz="3800" dirty="0"/>
              <a:t>.</a:t>
            </a:r>
          </a:p>
          <a:p>
            <a:pPr algn="just"/>
            <a:endParaRPr lang="en-US" sz="38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2120" y="1025352"/>
            <a:ext cx="10777182" cy="1065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30948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p:cNvSpPr>
          <p:nvPr/>
        </p:nvSpPr>
        <p:spPr bwMode="auto">
          <a:xfrm>
            <a:off x="1041400" y="4007768"/>
            <a:ext cx="73390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4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Limitations</a:t>
            </a:r>
            <a:endParaRPr lang="en-US" sz="4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8" name="Rectangle 11"/>
          <p:cNvSpPr>
            <a:spLocks/>
          </p:cNvSpPr>
          <p:nvPr/>
        </p:nvSpPr>
        <p:spPr bwMode="auto">
          <a:xfrm>
            <a:off x="360000" y="660400"/>
            <a:ext cx="14400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Reduced </a:t>
            </a:r>
            <a:r>
              <a:rPr lang="en-US" sz="9300" b="1" dirty="0" err="1"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Buckwalter</a:t>
            </a:r>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a:t>
            </a:r>
            <a:r>
              <a:rPr lang="en-US" sz="9300" b="1" dirty="0" err="1">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Tagset</a:t>
            </a:r>
            <a:r>
              <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a:t>
            </a:r>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BIES (2004)</a:t>
            </a:r>
            <a:endPar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9" name="Rectangle 12"/>
          <p:cNvSpPr>
            <a:spLocks/>
          </p:cNvSpPr>
          <p:nvPr/>
        </p:nvSpPr>
        <p:spPr bwMode="auto">
          <a:xfrm>
            <a:off x="1026270" y="5635848"/>
            <a:ext cx="75692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just"/>
            <a:r>
              <a:rPr lang="en-US" sz="3800" dirty="0" smtClean="0"/>
              <a:t>It </a:t>
            </a:r>
            <a:r>
              <a:rPr lang="en-US" sz="3800" dirty="0"/>
              <a:t>is a very simple set which misses many useful features, in particular many classes of nouns, verbs and particles. </a:t>
            </a:r>
          </a:p>
          <a:p>
            <a:pPr algn="just"/>
            <a:r>
              <a:rPr lang="en-US" sz="3800" dirty="0"/>
              <a:t>The nouns, verbs and particles have no attributes.</a:t>
            </a:r>
          </a:p>
          <a:p>
            <a:pPr algn="just"/>
            <a:endParaRPr lang="en-US" sz="3800" dirty="0" smtClean="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2120" y="1025352"/>
            <a:ext cx="10777182" cy="10657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00425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p:cNvSpPr>
          <p:nvPr/>
        </p:nvSpPr>
        <p:spPr bwMode="auto">
          <a:xfrm>
            <a:off x="1041400" y="4007768"/>
            <a:ext cx="73390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4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Description</a:t>
            </a:r>
            <a:endParaRPr lang="en-US" sz="4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8" name="Rectangle 11"/>
          <p:cNvSpPr>
            <a:spLocks/>
          </p:cNvSpPr>
          <p:nvPr/>
        </p:nvSpPr>
        <p:spPr bwMode="auto">
          <a:xfrm>
            <a:off x="360000" y="1386260"/>
            <a:ext cx="15504408"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80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Extended Reduced </a:t>
            </a:r>
            <a:r>
              <a:rPr lang="en-US" sz="8000" b="1" dirty="0" err="1"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Buckwalter</a:t>
            </a:r>
            <a:r>
              <a:rPr lang="en-US" sz="80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a:t>
            </a:r>
            <a:r>
              <a:rPr lang="en-US" sz="8000" b="1" dirty="0" err="1">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Tagset</a:t>
            </a:r>
            <a:r>
              <a:rPr lang="en-US" sz="80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a:t>
            </a:r>
            <a:r>
              <a:rPr lang="en-US" sz="80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(2004)</a:t>
            </a:r>
            <a:endParaRPr lang="en-US" sz="80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9" name="Rectangle 12"/>
          <p:cNvSpPr>
            <a:spLocks/>
          </p:cNvSpPr>
          <p:nvPr/>
        </p:nvSpPr>
        <p:spPr bwMode="auto">
          <a:xfrm>
            <a:off x="1026270" y="7146032"/>
            <a:ext cx="20454762"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marL="571500" indent="-571500" algn="just">
              <a:buFont typeface="Arial" pitchFamily="34" charset="0"/>
              <a:buChar char="•"/>
            </a:pPr>
            <a:r>
              <a:rPr lang="en-US" sz="4400" dirty="0" smtClean="0"/>
              <a:t>ERTS </a:t>
            </a:r>
            <a:r>
              <a:rPr lang="en-US" sz="4400" dirty="0"/>
              <a:t>is the base </a:t>
            </a:r>
            <a:r>
              <a:rPr lang="en-US" sz="4400" dirty="0" err="1"/>
              <a:t>tagset</a:t>
            </a:r>
            <a:r>
              <a:rPr lang="en-US" sz="4400" dirty="0"/>
              <a:t> used in the </a:t>
            </a:r>
            <a:r>
              <a:rPr lang="en-US" sz="4400" dirty="0" err="1"/>
              <a:t>Amira</a:t>
            </a:r>
            <a:r>
              <a:rPr lang="en-US" sz="4400" dirty="0"/>
              <a:t> system. </a:t>
            </a:r>
          </a:p>
          <a:p>
            <a:pPr marL="571500" indent="-571500" algn="just">
              <a:buFont typeface="Arial" pitchFamily="34" charset="0"/>
              <a:buChar char="•"/>
            </a:pPr>
            <a:r>
              <a:rPr lang="en-US" sz="4400" dirty="0" smtClean="0"/>
              <a:t>It has </a:t>
            </a:r>
            <a:r>
              <a:rPr lang="en-US" sz="4400" dirty="0"/>
              <a:t>72 tags. </a:t>
            </a:r>
          </a:p>
          <a:p>
            <a:pPr marL="571500" indent="-571500" algn="just">
              <a:buFont typeface="Arial" pitchFamily="34" charset="0"/>
              <a:buChar char="•"/>
            </a:pPr>
            <a:endParaRPr lang="en-US" sz="4400" dirty="0" smtClean="0"/>
          </a:p>
          <a:p>
            <a:pPr marL="571500" indent="-571500" algn="just">
              <a:buFont typeface="Arial" pitchFamily="34" charset="0"/>
              <a:buChar char="•"/>
            </a:pPr>
            <a:r>
              <a:rPr lang="en-US" sz="4400" dirty="0" smtClean="0"/>
              <a:t>It </a:t>
            </a:r>
            <a:r>
              <a:rPr lang="en-US" sz="4400" dirty="0"/>
              <a:t>is a subset of the full </a:t>
            </a:r>
            <a:r>
              <a:rPr lang="en-US" sz="4400" dirty="0" err="1"/>
              <a:t>Buckwalter</a:t>
            </a:r>
            <a:r>
              <a:rPr lang="en-US" sz="4400" dirty="0"/>
              <a:t> morphological set defined over tokenized text</a:t>
            </a:r>
            <a:r>
              <a:rPr lang="en-US" sz="4400" dirty="0" smtClean="0"/>
              <a:t>.</a:t>
            </a:r>
          </a:p>
          <a:p>
            <a:pPr marL="571500" indent="-571500" algn="just">
              <a:buFont typeface="Arial" pitchFamily="34" charset="0"/>
              <a:buChar char="•"/>
            </a:pPr>
            <a:endParaRPr lang="en-US" sz="4400" dirty="0" smtClean="0"/>
          </a:p>
          <a:p>
            <a:pPr marL="571500" indent="-571500" algn="just">
              <a:buFont typeface="Arial" pitchFamily="34" charset="0"/>
              <a:buChar char="•"/>
            </a:pPr>
            <a:r>
              <a:rPr lang="en-US" sz="4400" dirty="0" smtClean="0"/>
              <a:t>Used </a:t>
            </a:r>
            <a:r>
              <a:rPr lang="en-US" sz="4400" dirty="0"/>
              <a:t>in </a:t>
            </a:r>
            <a:r>
              <a:rPr lang="en-US" sz="4400" dirty="0" err="1"/>
              <a:t>Amira</a:t>
            </a:r>
            <a:r>
              <a:rPr lang="en-US" sz="4400" dirty="0"/>
              <a:t> system</a:t>
            </a:r>
          </a:p>
          <a:p>
            <a:pPr marL="571500" indent="-571500" algn="just">
              <a:buFont typeface="Arial" pitchFamily="34" charset="0"/>
              <a:buChar char="•"/>
            </a:pPr>
            <a:endParaRPr lang="en-US" sz="4400" dirty="0" smtClean="0"/>
          </a:p>
          <a:p>
            <a:pPr marL="571500" indent="-571500" algn="just">
              <a:buFont typeface="Arial" pitchFamily="34" charset="0"/>
              <a:buChar char="•"/>
            </a:pPr>
            <a:r>
              <a:rPr lang="en-US" sz="4400" dirty="0"/>
              <a:t>Added the explicit or marked morphological features of gender, number and definiteness on </a:t>
            </a:r>
            <a:r>
              <a:rPr lang="en-US" sz="4400" dirty="0" smtClean="0"/>
              <a:t>nominal.</a:t>
            </a:r>
          </a:p>
        </p:txBody>
      </p:sp>
    </p:spTree>
    <p:extLst>
      <p:ext uri="{BB962C8B-B14F-4D97-AF65-F5344CB8AC3E}">
        <p14:creationId xmlns:p14="http://schemas.microsoft.com/office/powerpoint/2010/main" val="364080210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p:cNvSpPr>
          <p:nvPr/>
        </p:nvSpPr>
        <p:spPr bwMode="auto">
          <a:xfrm>
            <a:off x="1041400" y="3575720"/>
            <a:ext cx="73390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4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Description and Limitations</a:t>
            </a:r>
            <a:endParaRPr lang="en-US" sz="4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8" name="Rectangle 11"/>
          <p:cNvSpPr>
            <a:spLocks/>
          </p:cNvSpPr>
          <p:nvPr/>
        </p:nvSpPr>
        <p:spPr bwMode="auto">
          <a:xfrm>
            <a:off x="360000" y="660400"/>
            <a:ext cx="14400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9300" b="1" dirty="0" err="1">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Alshamsi</a:t>
            </a:r>
            <a:r>
              <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and </a:t>
            </a:r>
            <a:r>
              <a:rPr lang="en-US" sz="9300" b="1" dirty="0" err="1">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Guessom</a:t>
            </a:r>
            <a:r>
              <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a:t>
            </a:r>
            <a:r>
              <a:rPr lang="en-US" sz="9300" b="1" dirty="0" err="1"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Tagset</a:t>
            </a:r>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(2006)</a:t>
            </a:r>
            <a:endPar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9" name="Rectangle 12"/>
          <p:cNvSpPr>
            <a:spLocks/>
          </p:cNvSpPr>
          <p:nvPr/>
        </p:nvSpPr>
        <p:spPr bwMode="auto">
          <a:xfrm>
            <a:off x="1041400" y="5995888"/>
            <a:ext cx="75692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just"/>
            <a:r>
              <a:rPr lang="en-US" sz="3800" dirty="0" smtClean="0"/>
              <a:t>-</a:t>
            </a:r>
            <a:r>
              <a:rPr lang="en-US" sz="3800" dirty="0"/>
              <a:t>Specific for Name Entity</a:t>
            </a:r>
          </a:p>
          <a:p>
            <a:pPr algn="just"/>
            <a:endParaRPr lang="en-US" sz="3800" dirty="0" smtClean="0"/>
          </a:p>
          <a:p>
            <a:pPr algn="just"/>
            <a:r>
              <a:rPr lang="en-US" sz="3800" dirty="0" smtClean="0"/>
              <a:t>-</a:t>
            </a:r>
            <a:r>
              <a:rPr lang="en-US" sz="3800" dirty="0"/>
              <a:t>take into account the structure</a:t>
            </a:r>
          </a:p>
          <a:p>
            <a:pPr algn="just"/>
            <a:r>
              <a:rPr lang="en-US" sz="3800" dirty="0"/>
              <a:t>of Arabic </a:t>
            </a:r>
            <a:r>
              <a:rPr lang="en-US" sz="3800" dirty="0" smtClean="0"/>
              <a:t>sentence</a:t>
            </a:r>
          </a:p>
          <a:p>
            <a:pPr algn="just"/>
            <a:endParaRPr lang="en-US" sz="3800" dirty="0"/>
          </a:p>
          <a:p>
            <a:pPr marL="571500" indent="-571500" algn="just">
              <a:buFontTx/>
              <a:buChar char="-"/>
            </a:pPr>
            <a:r>
              <a:rPr lang="en-US" sz="3800" dirty="0" smtClean="0"/>
              <a:t>It has 55 tags</a:t>
            </a:r>
          </a:p>
          <a:p>
            <a:pPr marL="571500" indent="-571500" algn="just">
              <a:buFontTx/>
              <a:buChar char="-"/>
            </a:pPr>
            <a:endParaRPr lang="en-US" sz="3800" dirty="0"/>
          </a:p>
          <a:p>
            <a:pPr marL="571500" indent="-571500" algn="just">
              <a:buFontTx/>
              <a:buChar char="-"/>
            </a:pPr>
            <a:r>
              <a:rPr lang="en-US" sz="3800" dirty="0"/>
              <a:t>Limited for Name Entity. Many classes are not </a:t>
            </a:r>
            <a:r>
              <a:rPr lang="en-US" sz="3800" dirty="0" smtClean="0"/>
              <a:t>taken into consideration. </a:t>
            </a:r>
            <a:endParaRPr lang="en-US" sz="3800" dirty="0"/>
          </a:p>
        </p:txBody>
      </p:sp>
      <p:pic>
        <p:nvPicPr>
          <p:cNvPr id="512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1960" y="4553744"/>
            <a:ext cx="9008553" cy="3263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485354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p:cNvSpPr>
          <p:nvPr/>
        </p:nvSpPr>
        <p:spPr bwMode="auto">
          <a:xfrm>
            <a:off x="1041400" y="3575720"/>
            <a:ext cx="73390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4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Description </a:t>
            </a:r>
            <a:endParaRPr lang="en-US" sz="4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8" name="Rectangle 11"/>
          <p:cNvSpPr>
            <a:spLocks/>
          </p:cNvSpPr>
          <p:nvPr/>
        </p:nvSpPr>
        <p:spPr bwMode="auto">
          <a:xfrm>
            <a:off x="360000" y="660400"/>
            <a:ext cx="2011292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ARBTAGS </a:t>
            </a:r>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[Al-</a:t>
            </a:r>
            <a:r>
              <a:rPr lang="en-US" sz="9300" b="1" dirty="0" err="1"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Qrainy</a:t>
            </a:r>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a:t>
            </a:r>
            <a:r>
              <a:rPr lang="en-US" sz="9300" b="1" dirty="0" err="1"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Tagset</a:t>
            </a:r>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(2008)</a:t>
            </a:r>
            <a:endPar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9" name="Rectangle 12"/>
          <p:cNvSpPr>
            <a:spLocks/>
          </p:cNvSpPr>
          <p:nvPr/>
        </p:nvSpPr>
        <p:spPr bwMode="auto">
          <a:xfrm>
            <a:off x="1041400" y="5995888"/>
            <a:ext cx="75692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marL="571500" indent="-571500" algn="just">
              <a:buFontTx/>
              <a:buChar char="-"/>
            </a:pPr>
            <a:r>
              <a:rPr lang="fr-FR" sz="3800" dirty="0" err="1" smtClean="0"/>
              <a:t>Based</a:t>
            </a:r>
            <a:r>
              <a:rPr lang="fr-FR" sz="3800" dirty="0" smtClean="0"/>
              <a:t> </a:t>
            </a:r>
            <a:r>
              <a:rPr lang="fr-FR" sz="3800" dirty="0"/>
              <a:t>on </a:t>
            </a:r>
            <a:r>
              <a:rPr lang="fr-FR" sz="3800" dirty="0" err="1"/>
              <a:t>ancient</a:t>
            </a:r>
            <a:r>
              <a:rPr lang="fr-FR" sz="3800" dirty="0"/>
              <a:t> </a:t>
            </a:r>
            <a:r>
              <a:rPr lang="fr-FR" sz="3800" dirty="0" err="1"/>
              <a:t>Arabic</a:t>
            </a:r>
            <a:r>
              <a:rPr lang="fr-FR" sz="3800" dirty="0"/>
              <a:t> </a:t>
            </a:r>
            <a:r>
              <a:rPr lang="fr-FR" sz="3800" dirty="0" err="1" smtClean="0"/>
              <a:t>grammar</a:t>
            </a:r>
            <a:r>
              <a:rPr lang="fr-FR" sz="3800" dirty="0" smtClean="0"/>
              <a:t>.</a:t>
            </a:r>
          </a:p>
          <a:p>
            <a:pPr algn="just"/>
            <a:endParaRPr lang="fr-FR" sz="3800" dirty="0" smtClean="0"/>
          </a:p>
          <a:p>
            <a:pPr algn="just"/>
            <a:r>
              <a:rPr lang="fr-FR" sz="3800" dirty="0" smtClean="0"/>
              <a:t>- 101 </a:t>
            </a:r>
            <a:r>
              <a:rPr lang="fr-FR" sz="3800" dirty="0" err="1"/>
              <a:t>nouns</a:t>
            </a:r>
            <a:r>
              <a:rPr lang="fr-FR" sz="3800" dirty="0"/>
              <a:t>, 50 </a:t>
            </a:r>
            <a:r>
              <a:rPr lang="fr-FR" sz="3800" dirty="0" err="1"/>
              <a:t>verbs</a:t>
            </a:r>
            <a:r>
              <a:rPr lang="fr-FR" sz="3800" dirty="0"/>
              <a:t>, 9 </a:t>
            </a:r>
            <a:r>
              <a:rPr lang="fr-FR" sz="3800" dirty="0" err="1"/>
              <a:t>particles</a:t>
            </a:r>
            <a:r>
              <a:rPr lang="fr-FR" sz="3800" dirty="0"/>
              <a:t>, 1 </a:t>
            </a:r>
            <a:r>
              <a:rPr lang="fr-FR" sz="3800" dirty="0" err="1" smtClean="0"/>
              <a:t>punctuation</a:t>
            </a:r>
            <a:endParaRPr lang="fr-FR" sz="3800" dirty="0" smtClean="0"/>
          </a:p>
          <a:p>
            <a:pPr algn="just"/>
            <a:endParaRPr lang="en-US" sz="3800" dirty="0"/>
          </a:p>
          <a:p>
            <a:pPr marL="571500" indent="-571500" algn="just">
              <a:buFontTx/>
              <a:buChar char="-"/>
            </a:pPr>
            <a:r>
              <a:rPr lang="en-US" sz="3800" dirty="0"/>
              <a:t>161 detailed tags and 28 general </a:t>
            </a:r>
            <a:r>
              <a:rPr lang="en-US" sz="3800" dirty="0" smtClean="0"/>
              <a:t>tags</a:t>
            </a:r>
          </a:p>
          <a:p>
            <a:pPr marL="571500" indent="-571500" algn="just">
              <a:buFontTx/>
              <a:buChar char="-"/>
            </a:pPr>
            <a:endParaRPr lang="en-US" sz="38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4294" y="4065422"/>
            <a:ext cx="12691152" cy="731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99896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8" name="Rectangle 11"/>
          <p:cNvSpPr>
            <a:spLocks/>
          </p:cNvSpPr>
          <p:nvPr/>
        </p:nvSpPr>
        <p:spPr bwMode="auto">
          <a:xfrm>
            <a:off x="360000" y="660400"/>
            <a:ext cx="2011292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ARBTAGS [</a:t>
            </a:r>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Al-</a:t>
            </a:r>
            <a:r>
              <a:rPr lang="en-US" sz="9300" b="1" dirty="0" err="1"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Qrainy</a:t>
            </a:r>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a:t>
            </a:r>
            <a:r>
              <a:rPr lang="en-US" sz="9300" b="1" dirty="0" err="1"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Tagset</a:t>
            </a:r>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(2008)</a:t>
            </a:r>
            <a:endPar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6" name="Rectangle 1"/>
          <p:cNvSpPr>
            <a:spLocks/>
          </p:cNvSpPr>
          <p:nvPr/>
        </p:nvSpPr>
        <p:spPr bwMode="auto">
          <a:xfrm>
            <a:off x="1318792" y="3689648"/>
            <a:ext cx="73390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4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Limitations</a:t>
            </a:r>
            <a:endParaRPr lang="en-US" sz="4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7" name="Rectangle 12"/>
          <p:cNvSpPr>
            <a:spLocks/>
          </p:cNvSpPr>
          <p:nvPr/>
        </p:nvSpPr>
        <p:spPr bwMode="auto">
          <a:xfrm>
            <a:off x="1326383" y="5635848"/>
            <a:ext cx="75692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just"/>
            <a:r>
              <a:rPr lang="en-US" sz="3800" dirty="0"/>
              <a:t>- The attribute “person” in noun class is a mistake here because the word </a:t>
            </a:r>
            <a:r>
              <a:rPr lang="en-US" sz="3800" dirty="0" smtClean="0"/>
              <a:t>book </a:t>
            </a:r>
            <a:r>
              <a:rPr lang="en-US" sz="3800" dirty="0"/>
              <a:t>has no </a:t>
            </a:r>
            <a:r>
              <a:rPr lang="en-US" sz="3800" dirty="0" smtClean="0"/>
              <a:t>person.</a:t>
            </a:r>
            <a:endParaRPr lang="en-US" sz="3800" dirty="0"/>
          </a:p>
          <a:p>
            <a:pPr algn="just"/>
            <a:endParaRPr lang="en-US" sz="3800" dirty="0" smtClean="0"/>
          </a:p>
          <a:p>
            <a:pPr algn="just"/>
            <a:r>
              <a:rPr lang="en-US" sz="3800" dirty="0" smtClean="0"/>
              <a:t>-  Particles </a:t>
            </a:r>
            <a:r>
              <a:rPr lang="en-US" sz="3800" dirty="0"/>
              <a:t>have no attributes.</a:t>
            </a:r>
          </a:p>
          <a:p>
            <a:pPr algn="just"/>
            <a:endParaRPr lang="en-US" sz="3800" dirty="0" smtClean="0"/>
          </a:p>
          <a:p>
            <a:pPr algn="just"/>
            <a:r>
              <a:rPr lang="en-US" sz="3800" dirty="0" smtClean="0"/>
              <a:t>- punctuations </a:t>
            </a:r>
            <a:r>
              <a:rPr lang="en-US" sz="3800" dirty="0"/>
              <a:t>and foreign words are not covered</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4294" y="4065422"/>
            <a:ext cx="12691152" cy="731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40326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p:cNvSpPr>
          <p:nvPr/>
        </p:nvSpPr>
        <p:spPr bwMode="auto">
          <a:xfrm>
            <a:off x="1041399" y="3989140"/>
            <a:ext cx="73390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4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Description</a:t>
            </a:r>
            <a:endParaRPr lang="en-US" sz="4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8" name="Rectangle 11"/>
          <p:cNvSpPr>
            <a:spLocks/>
          </p:cNvSpPr>
          <p:nvPr/>
        </p:nvSpPr>
        <p:spPr bwMode="auto">
          <a:xfrm>
            <a:off x="360000" y="738188"/>
            <a:ext cx="22129144"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Penn </a:t>
            </a:r>
            <a:r>
              <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Arabic Treebank (PATBPATB </a:t>
            </a:r>
            <a:r>
              <a:rPr lang="en-US" sz="9300" b="1" dirty="0" err="1"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Tagset</a:t>
            </a:r>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(2009)</a:t>
            </a:r>
            <a:endPar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9" name="Rectangle 12"/>
          <p:cNvSpPr>
            <a:spLocks/>
          </p:cNvSpPr>
          <p:nvPr/>
        </p:nvSpPr>
        <p:spPr bwMode="auto">
          <a:xfrm>
            <a:off x="1041400" y="7146032"/>
            <a:ext cx="75692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just"/>
            <a:r>
              <a:rPr lang="en-US" sz="3800" dirty="0" smtClean="0"/>
              <a:t>- Follows </a:t>
            </a:r>
            <a:r>
              <a:rPr lang="en-US" sz="3800" dirty="0"/>
              <a:t>Arabic traditional </a:t>
            </a:r>
            <a:r>
              <a:rPr lang="en-US" sz="3800" dirty="0" err="1"/>
              <a:t>grammer</a:t>
            </a:r>
            <a:r>
              <a:rPr lang="en-US" sz="3800" dirty="0"/>
              <a:t>.</a:t>
            </a:r>
          </a:p>
          <a:p>
            <a:pPr algn="just"/>
            <a:endParaRPr lang="en-US" sz="3800" dirty="0" smtClean="0"/>
          </a:p>
          <a:p>
            <a:pPr marL="571500" indent="-571500" algn="just">
              <a:buFontTx/>
              <a:buChar char="-"/>
            </a:pPr>
            <a:r>
              <a:rPr lang="en-US" sz="3800" dirty="0" smtClean="0"/>
              <a:t>tags </a:t>
            </a:r>
            <a:r>
              <a:rPr lang="en-US" sz="3800" dirty="0"/>
              <a:t>specify details about word morphology such as definiteness, number, case, person, voice, gender and mood</a:t>
            </a:r>
            <a:r>
              <a:rPr lang="en-US" sz="3800" dirty="0" smtClean="0"/>
              <a:t>.</a:t>
            </a:r>
          </a:p>
          <a:p>
            <a:pPr marL="571500" indent="-571500" algn="just">
              <a:buFontTx/>
              <a:buChar char="-"/>
            </a:pPr>
            <a:endParaRPr lang="en-US" sz="3800" dirty="0" smtClean="0"/>
          </a:p>
          <a:p>
            <a:pPr marL="571500" indent="-571500" algn="just">
              <a:buFontTx/>
              <a:buChar char="-"/>
            </a:pPr>
            <a:r>
              <a:rPr lang="en-US" sz="3800" dirty="0" smtClean="0"/>
              <a:t>2,000 </a:t>
            </a:r>
            <a:r>
              <a:rPr lang="en-US" sz="3800" dirty="0"/>
              <a:t>tag </a:t>
            </a:r>
            <a:r>
              <a:rPr lang="en-US" sz="3800" dirty="0" smtClean="0"/>
              <a:t>types including </a:t>
            </a:r>
            <a:r>
              <a:rPr lang="en-US" sz="3800" dirty="0"/>
              <a:t>combinations of 114 basic tags.</a:t>
            </a:r>
            <a:endParaRPr lang="en-US" sz="3800" dirty="0" smtClean="0"/>
          </a:p>
          <a:p>
            <a:pPr algn="just"/>
            <a:endParaRPr lang="en-US" sz="3800" dirty="0"/>
          </a:p>
        </p:txBody>
      </p:sp>
      <p:sp>
        <p:nvSpPr>
          <p:cNvPr id="11" name="Rectangle 1"/>
          <p:cNvSpPr>
            <a:spLocks/>
          </p:cNvSpPr>
          <p:nvPr/>
        </p:nvSpPr>
        <p:spPr bwMode="auto">
          <a:xfrm>
            <a:off x="12264008" y="4158755"/>
            <a:ext cx="73390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4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Limitations</a:t>
            </a:r>
            <a:endParaRPr lang="en-US" sz="4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2" name="Rectangle 12"/>
          <p:cNvSpPr>
            <a:spLocks/>
          </p:cNvSpPr>
          <p:nvPr/>
        </p:nvSpPr>
        <p:spPr bwMode="auto">
          <a:xfrm>
            <a:off x="12271599" y="5362129"/>
            <a:ext cx="75692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just"/>
            <a:r>
              <a:rPr lang="en-US" sz="3800" dirty="0" smtClean="0"/>
              <a:t>- With </a:t>
            </a:r>
            <a:r>
              <a:rPr lang="en-US" sz="3800" dirty="0"/>
              <a:t>some kinds of words, the PATB morphology systematically fails to determine many of the contextual and lexical parameters</a:t>
            </a:r>
          </a:p>
        </p:txBody>
      </p:sp>
    </p:spTree>
    <p:extLst>
      <p:ext uri="{BB962C8B-B14F-4D97-AF65-F5344CB8AC3E}">
        <p14:creationId xmlns:p14="http://schemas.microsoft.com/office/powerpoint/2010/main" val="99137516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p:cNvSpPr>
          <p:nvPr/>
        </p:nvSpPr>
        <p:spPr bwMode="auto">
          <a:xfrm>
            <a:off x="1041399" y="3989140"/>
            <a:ext cx="73390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4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Description</a:t>
            </a:r>
            <a:endParaRPr lang="en-US" sz="4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8" name="Rectangle 11"/>
          <p:cNvSpPr>
            <a:spLocks/>
          </p:cNvSpPr>
          <p:nvPr/>
        </p:nvSpPr>
        <p:spPr bwMode="auto">
          <a:xfrm>
            <a:off x="360000" y="738188"/>
            <a:ext cx="22129144"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PADT </a:t>
            </a:r>
            <a:r>
              <a:rPr lang="en-US" sz="9300" b="1" dirty="0" err="1">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Tagset</a:t>
            </a:r>
            <a:endPar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9" name="Rectangle 12"/>
          <p:cNvSpPr>
            <a:spLocks/>
          </p:cNvSpPr>
          <p:nvPr/>
        </p:nvSpPr>
        <p:spPr bwMode="auto">
          <a:xfrm>
            <a:off x="1041399" y="5418832"/>
            <a:ext cx="75692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just"/>
            <a:r>
              <a:rPr lang="en-US" sz="3800" dirty="0" smtClean="0"/>
              <a:t>- used </a:t>
            </a:r>
            <a:r>
              <a:rPr lang="en-US" sz="3800" dirty="0"/>
              <a:t>in the </a:t>
            </a:r>
            <a:r>
              <a:rPr lang="en-US" sz="3800" dirty="0" err="1"/>
              <a:t>ElixirFM</a:t>
            </a:r>
            <a:r>
              <a:rPr lang="en-US" sz="3800" dirty="0"/>
              <a:t> analyzer, was developed for use in the Prague Arabic Dependency Treebank</a:t>
            </a:r>
          </a:p>
          <a:p>
            <a:pPr algn="just"/>
            <a:endParaRPr lang="en-US" sz="3800" dirty="0" smtClean="0"/>
          </a:p>
          <a:p>
            <a:pPr algn="just"/>
            <a:r>
              <a:rPr lang="en-US" sz="3800" dirty="0" smtClean="0"/>
              <a:t>- Each </a:t>
            </a:r>
            <a:r>
              <a:rPr lang="en-US" sz="3800" dirty="0"/>
              <a:t>tag consists of two parts: POS and Features</a:t>
            </a:r>
            <a:r>
              <a:rPr lang="en-US" sz="3800" dirty="0" smtClean="0"/>
              <a:t>.</a:t>
            </a:r>
            <a:endParaRPr lang="en-US" sz="3800"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6306" y="2465512"/>
            <a:ext cx="14440980" cy="619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49" y="9306273"/>
            <a:ext cx="9124727"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49205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p:cNvSpPr>
          <p:nvPr/>
        </p:nvSpPr>
        <p:spPr bwMode="auto">
          <a:xfrm>
            <a:off x="1041399" y="3989140"/>
            <a:ext cx="73390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4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Limitations</a:t>
            </a:r>
            <a:endParaRPr lang="en-US" sz="4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8" name="Rectangle 11"/>
          <p:cNvSpPr>
            <a:spLocks/>
          </p:cNvSpPr>
          <p:nvPr/>
        </p:nvSpPr>
        <p:spPr bwMode="auto">
          <a:xfrm>
            <a:off x="360000" y="738188"/>
            <a:ext cx="22129144"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PADT </a:t>
            </a:r>
            <a:r>
              <a:rPr lang="en-US" sz="9300" b="1" dirty="0" err="1">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Tagset</a:t>
            </a:r>
            <a:endPar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9" name="Rectangle 12"/>
          <p:cNvSpPr>
            <a:spLocks/>
          </p:cNvSpPr>
          <p:nvPr/>
        </p:nvSpPr>
        <p:spPr bwMode="auto">
          <a:xfrm>
            <a:off x="1041399" y="5418832"/>
            <a:ext cx="75692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marL="571500" indent="-571500" algn="just">
              <a:buFontTx/>
              <a:buChar char="-"/>
            </a:pPr>
            <a:r>
              <a:rPr lang="en-US" sz="4000" dirty="0" smtClean="0"/>
              <a:t>It </a:t>
            </a:r>
            <a:r>
              <a:rPr lang="en-US" sz="4000" dirty="0"/>
              <a:t>misses many classes and features. </a:t>
            </a:r>
            <a:endParaRPr lang="en-US" sz="4000" dirty="0" smtClean="0"/>
          </a:p>
          <a:p>
            <a:pPr marL="571500" indent="-571500" algn="just">
              <a:buFontTx/>
              <a:buChar char="-"/>
            </a:pPr>
            <a:endParaRPr lang="en-US" sz="4000" dirty="0"/>
          </a:p>
          <a:p>
            <a:pPr marL="571500" indent="-571500" algn="just">
              <a:buFontTx/>
              <a:buChar char="-"/>
            </a:pPr>
            <a:r>
              <a:rPr lang="en-US" sz="4000" dirty="0" smtClean="0"/>
              <a:t>Particles </a:t>
            </a:r>
            <a:r>
              <a:rPr lang="en-US" sz="4000" dirty="0"/>
              <a:t>have no attributes.</a:t>
            </a:r>
          </a:p>
          <a:p>
            <a:pPr algn="just"/>
            <a:endParaRPr lang="en-US" sz="38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6306" y="2465512"/>
            <a:ext cx="14440980" cy="619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49" y="9306273"/>
            <a:ext cx="9124727"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04423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p:cNvSpPr>
          <p:nvPr/>
        </p:nvSpPr>
        <p:spPr bwMode="auto">
          <a:xfrm>
            <a:off x="0" y="9969500"/>
            <a:ext cx="24384000" cy="3746500"/>
          </a:xfrm>
          <a:prstGeom prst="rect">
            <a:avLst/>
          </a:prstGeom>
          <a:solidFill>
            <a:srgbClr val="E2E2E2"/>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1269" name="Rectangle 4"/>
          <p:cNvSpPr>
            <a:spLocks/>
          </p:cNvSpPr>
          <p:nvPr/>
        </p:nvSpPr>
        <p:spPr bwMode="auto">
          <a:xfrm>
            <a:off x="360000" y="660400"/>
            <a:ext cx="14400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What is </a:t>
            </a:r>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a </a:t>
            </a:r>
            <a:r>
              <a:rPr lang="en-US" sz="9300" b="1" dirty="0" err="1"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Tagset</a:t>
            </a:r>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a:t>
            </a:r>
            <a:endPar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1272" name="Rectangle 7"/>
          <p:cNvSpPr>
            <a:spLocks/>
          </p:cNvSpPr>
          <p:nvPr/>
        </p:nvSpPr>
        <p:spPr bwMode="auto">
          <a:xfrm>
            <a:off x="1054099" y="10623550"/>
            <a:ext cx="530525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endParaRPr lang="en-US" sz="4300" b="1" dirty="0">
              <a:solidFill>
                <a:srgbClr val="3C3C3C"/>
              </a:solidFill>
              <a:latin typeface="Aleo" panose="020F0502020204030203" pitchFamily="34" charset="0"/>
              <a:ea typeface="Lato" panose="020F0502020204030203" pitchFamily="34" charset="0"/>
              <a:cs typeface="Lato" panose="020F0502020204030203" pitchFamily="34" charset="0"/>
              <a:sym typeface="Lato" panose="020F0502020204030203" pitchFamily="34" charset="0"/>
            </a:endParaRPr>
          </a:p>
        </p:txBody>
      </p:sp>
      <p:sp>
        <p:nvSpPr>
          <p:cNvPr id="11273" name="Rectangle 8"/>
          <p:cNvSpPr>
            <a:spLocks/>
          </p:cNvSpPr>
          <p:nvPr/>
        </p:nvSpPr>
        <p:spPr bwMode="auto">
          <a:xfrm>
            <a:off x="1054099" y="11671300"/>
            <a:ext cx="20713701"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endParaRPr lang="en-US" sz="3600"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endParaRPr>
          </a:p>
        </p:txBody>
      </p:sp>
      <p:grpSp>
        <p:nvGrpSpPr>
          <p:cNvPr id="4" name="Grupa 3"/>
          <p:cNvGrpSpPr/>
          <p:nvPr/>
        </p:nvGrpSpPr>
        <p:grpSpPr>
          <a:xfrm>
            <a:off x="2984499" y="6642100"/>
            <a:ext cx="20612101" cy="2755900"/>
            <a:chOff x="2984500" y="6642100"/>
            <a:chExt cx="20612100" cy="2755900"/>
          </a:xfrm>
        </p:grpSpPr>
        <p:sp>
          <p:nvSpPr>
            <p:cNvPr id="11271" name="Rectangle 6"/>
            <p:cNvSpPr>
              <a:spLocks/>
            </p:cNvSpPr>
            <p:nvPr/>
          </p:nvSpPr>
          <p:spPr bwMode="auto">
            <a:xfrm>
              <a:off x="7226300" y="7131050"/>
              <a:ext cx="163703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3600" dirty="0" smtClean="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A </a:t>
              </a:r>
              <a:r>
                <a:rPr lang="en-US" sz="3600" dirty="0" err="1" smtClean="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tagset</a:t>
              </a:r>
              <a:r>
                <a:rPr lang="en-US" sz="3600" dirty="0" smtClean="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 </a:t>
              </a:r>
              <a:r>
                <a:rPr lang="en-US" sz="3600"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is the basis of almost all NLP </a:t>
              </a:r>
              <a:r>
                <a:rPr lang="en-US" sz="3600" dirty="0" smtClean="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fields.</a:t>
              </a:r>
            </a:p>
            <a:p>
              <a:pPr algn="l" eaLnBrk="1" hangingPunct="1"/>
              <a:r>
                <a:rPr lang="en-US" sz="3600" dirty="0" smtClean="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A </a:t>
              </a:r>
              <a:r>
                <a:rPr lang="en-US" sz="3600"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good </a:t>
              </a:r>
              <a:r>
                <a:rPr lang="en-US" sz="3600" dirty="0" err="1">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tagset</a:t>
              </a:r>
              <a:r>
                <a:rPr lang="en-US" sz="3600"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 is very important in the fields of NLP and </a:t>
              </a:r>
              <a:r>
                <a:rPr lang="en-US" sz="3600" dirty="0" smtClean="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it is </a:t>
              </a:r>
              <a:r>
                <a:rPr lang="en-US" sz="3600"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the foundation stone in these fields.</a:t>
              </a:r>
            </a:p>
            <a:p>
              <a:pPr algn="l" eaLnBrk="1" hangingPunct="1"/>
              <a:r>
                <a:rPr lang="en-US" sz="3600"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simplicity of the POS </a:t>
              </a:r>
              <a:r>
                <a:rPr lang="en-US" sz="3600" dirty="0" err="1">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tagset</a:t>
              </a:r>
              <a:r>
                <a:rPr lang="en-US" sz="3600"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 is intended to speed up human annotation and </a:t>
              </a:r>
              <a:r>
                <a:rPr lang="en-US" sz="3600" dirty="0" smtClean="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maintain </a:t>
              </a:r>
              <a:r>
                <a:rPr lang="en-US" sz="3600"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the most important distinctions.</a:t>
              </a:r>
            </a:p>
            <a:p>
              <a:pPr algn="l" eaLnBrk="1" hangingPunct="1"/>
              <a:endParaRPr lang="en-US" sz="3600"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endParaRPr>
            </a:p>
          </p:txBody>
        </p:sp>
        <p:grpSp>
          <p:nvGrpSpPr>
            <p:cNvPr id="3" name="Grupa 2"/>
            <p:cNvGrpSpPr/>
            <p:nvPr/>
          </p:nvGrpSpPr>
          <p:grpSpPr>
            <a:xfrm>
              <a:off x="2984500" y="6642100"/>
              <a:ext cx="2755900" cy="2755900"/>
              <a:chOff x="2984500" y="6642100"/>
              <a:chExt cx="2755900" cy="2755900"/>
            </a:xfrm>
          </p:grpSpPr>
          <p:sp>
            <p:nvSpPr>
              <p:cNvPr id="11275" name="AutoShape 10"/>
              <p:cNvSpPr>
                <a:spLocks/>
              </p:cNvSpPr>
              <p:nvPr/>
            </p:nvSpPr>
            <p:spPr bwMode="auto">
              <a:xfrm>
                <a:off x="2984500" y="6642100"/>
                <a:ext cx="2755900" cy="2755900"/>
              </a:xfrm>
              <a:custGeom>
                <a:avLst/>
                <a:gdLst>
                  <a:gd name="T0" fmla="*/ 12471 w 24942"/>
                  <a:gd name="T1" fmla="*/ 0 h 21600"/>
                  <a:gd name="T2" fmla="*/ 23271 w 24942"/>
                  <a:gd name="T3" fmla="*/ 5400 h 21600"/>
                  <a:gd name="T4" fmla="*/ 23271 w 24942"/>
                  <a:gd name="T5" fmla="*/ 16200 h 21600"/>
                  <a:gd name="T6" fmla="*/ 12471 w 24942"/>
                  <a:gd name="T7" fmla="*/ 21600 h 21600"/>
                  <a:gd name="T8" fmla="*/ 1671 w 24942"/>
                  <a:gd name="T9" fmla="*/ 16200 h 21600"/>
                  <a:gd name="T10" fmla="*/ 1671 w 24942"/>
                  <a:gd name="T11" fmla="*/ 5400 h 21600"/>
                  <a:gd name="T12" fmla="*/ 12471 w 24942"/>
                  <a:gd name="T13" fmla="*/ 0 h 21600"/>
                  <a:gd name="T14" fmla="*/ 12471 w 24942"/>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42" h="21600">
                    <a:moveTo>
                      <a:pt x="12471" y="0"/>
                    </a:moveTo>
                    <a:lnTo>
                      <a:pt x="23271" y="5400"/>
                    </a:lnTo>
                    <a:lnTo>
                      <a:pt x="23271" y="16200"/>
                    </a:lnTo>
                    <a:lnTo>
                      <a:pt x="12471" y="21600"/>
                    </a:lnTo>
                    <a:lnTo>
                      <a:pt x="1671" y="16200"/>
                    </a:lnTo>
                    <a:lnTo>
                      <a:pt x="1671" y="5400"/>
                    </a:lnTo>
                    <a:lnTo>
                      <a:pt x="12471" y="0"/>
                    </a:lnTo>
                    <a:close/>
                    <a:moveTo>
                      <a:pt x="12471" y="0"/>
                    </a:moveTo>
                  </a:path>
                </a:pathLst>
              </a:custGeom>
              <a:solidFill>
                <a:srgbClr val="E48A20"/>
              </a:solidFill>
              <a:ln>
                <a:noFill/>
              </a:ln>
              <a:extLst>
                <a:ext uri="{91240B29-F687-4F45-9708-019B960494DF}">
                  <a14:hiddenLine xmlns:a14="http://schemas.microsoft.com/office/drawing/2010/main" w="25400" cap="flat">
                    <a:solidFill>
                      <a:srgbClr val="00BAFB"/>
                    </a:solidFill>
                    <a:miter lim="800000"/>
                    <a:headEnd type="none" w="med" len="med"/>
                    <a:tailEnd type="none" w="med" len="med"/>
                  </a14:hiddenLine>
                </a:ext>
              </a:extLst>
            </p:spPr>
            <p:txBody>
              <a:bodyPr lIns="0" tIns="0" rIns="0" bIns="0"/>
              <a:lstStyle/>
              <a:p>
                <a:endParaRPr lang="en-US" dirty="0">
                  <a:latin typeface="Aleo" panose="020F0502020204030203" pitchFamily="34" charset="0"/>
                </a:endParaRPr>
              </a:p>
            </p:txBody>
          </p:sp>
          <p:sp>
            <p:nvSpPr>
              <p:cNvPr id="11276" name="Freeform 11"/>
              <p:cNvSpPr>
                <a:spLocks/>
              </p:cNvSpPr>
              <p:nvPr/>
            </p:nvSpPr>
            <p:spPr bwMode="auto">
              <a:xfrm>
                <a:off x="3771900" y="7721600"/>
                <a:ext cx="1784350" cy="1582738"/>
              </a:xfrm>
              <a:custGeom>
                <a:avLst/>
                <a:gdLst>
                  <a:gd name="T0" fmla="*/ 740836 w 21600"/>
                  <a:gd name="T1" fmla="*/ 1582738 h 21600"/>
                  <a:gd name="T2" fmla="*/ 1784350 w 21600"/>
                  <a:gd name="T3" fmla="*/ 990237 h 21600"/>
                  <a:gd name="T4" fmla="*/ 1777989 w 21600"/>
                  <a:gd name="T5" fmla="*/ 304677 h 21600"/>
                  <a:gd name="T6" fmla="*/ 1416080 w 21600"/>
                  <a:gd name="T7" fmla="*/ 0 h 21600"/>
                  <a:gd name="T8" fmla="*/ 0 w 21600"/>
                  <a:gd name="T9" fmla="*/ 952207 h 21600"/>
                  <a:gd name="T10" fmla="*/ 740836 w 21600"/>
                  <a:gd name="T11" fmla="*/ 1582738 h 21600"/>
                  <a:gd name="T12" fmla="*/ 740836 w 21600"/>
                  <a:gd name="T13" fmla="*/ 1582738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8968" y="21600"/>
                    </a:moveTo>
                    <a:lnTo>
                      <a:pt x="21600" y="13514"/>
                    </a:lnTo>
                    <a:lnTo>
                      <a:pt x="21523" y="4158"/>
                    </a:lnTo>
                    <a:lnTo>
                      <a:pt x="17142" y="0"/>
                    </a:lnTo>
                    <a:lnTo>
                      <a:pt x="0" y="12995"/>
                    </a:lnTo>
                    <a:lnTo>
                      <a:pt x="8968" y="21600"/>
                    </a:lnTo>
                    <a:close/>
                    <a:moveTo>
                      <a:pt x="8968" y="21600"/>
                    </a:moveTo>
                  </a:path>
                </a:pathLst>
              </a:custGeom>
              <a:solidFill>
                <a:srgbClr val="DA730F"/>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latin typeface="Aleo" panose="020F0502020204030203" pitchFamily="34" charset="0"/>
                </a:endParaRPr>
              </a:p>
            </p:txBody>
          </p:sp>
          <p:sp>
            <p:nvSpPr>
              <p:cNvPr id="11277" name="AutoShape 12"/>
              <p:cNvSpPr>
                <a:spLocks/>
              </p:cNvSpPr>
              <p:nvPr/>
            </p:nvSpPr>
            <p:spPr bwMode="auto">
              <a:xfrm>
                <a:off x="3378200" y="7035800"/>
                <a:ext cx="1981200" cy="1981200"/>
              </a:xfrm>
              <a:custGeom>
                <a:avLst/>
                <a:gdLst>
                  <a:gd name="T0" fmla="*/ 12471 w 24942"/>
                  <a:gd name="T1" fmla="*/ 0 h 21600"/>
                  <a:gd name="T2" fmla="*/ 23271 w 24942"/>
                  <a:gd name="T3" fmla="*/ 5400 h 21600"/>
                  <a:gd name="T4" fmla="*/ 23271 w 24942"/>
                  <a:gd name="T5" fmla="*/ 16200 h 21600"/>
                  <a:gd name="T6" fmla="*/ 12471 w 24942"/>
                  <a:gd name="T7" fmla="*/ 21600 h 21600"/>
                  <a:gd name="T8" fmla="*/ 1671 w 24942"/>
                  <a:gd name="T9" fmla="*/ 16200 h 21600"/>
                  <a:gd name="T10" fmla="*/ 1671 w 24942"/>
                  <a:gd name="T11" fmla="*/ 5400 h 21600"/>
                  <a:gd name="T12" fmla="*/ 12471 w 24942"/>
                  <a:gd name="T13" fmla="*/ 0 h 21600"/>
                  <a:gd name="T14" fmla="*/ 12471 w 24942"/>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42" h="21600">
                    <a:moveTo>
                      <a:pt x="12471" y="0"/>
                    </a:moveTo>
                    <a:lnTo>
                      <a:pt x="23271" y="5400"/>
                    </a:lnTo>
                    <a:lnTo>
                      <a:pt x="23271" y="16200"/>
                    </a:lnTo>
                    <a:lnTo>
                      <a:pt x="12471" y="21600"/>
                    </a:lnTo>
                    <a:lnTo>
                      <a:pt x="1671" y="16200"/>
                    </a:lnTo>
                    <a:lnTo>
                      <a:pt x="1671" y="5400"/>
                    </a:lnTo>
                    <a:lnTo>
                      <a:pt x="12471" y="0"/>
                    </a:lnTo>
                    <a:close/>
                    <a:moveTo>
                      <a:pt x="12471" y="0"/>
                    </a:moveTo>
                  </a:path>
                </a:pathLst>
              </a:custGeom>
              <a:solidFill>
                <a:srgbClr val="E89D45"/>
              </a:solidFill>
              <a:ln w="25400" cap="flat">
                <a:solidFill>
                  <a:schemeClr val="tx1">
                    <a:alpha val="0"/>
                  </a:schemeClr>
                </a:solidFill>
                <a:prstDash val="solid"/>
                <a:miter lim="800000"/>
                <a:headEnd type="none" w="med" len="med"/>
                <a:tailEnd type="none" w="med" len="med"/>
              </a:ln>
            </p:spPr>
            <p:txBody>
              <a:bodyPr lIns="0" tIns="0" rIns="0" bIns="0"/>
              <a:lstStyle/>
              <a:p>
                <a:endParaRPr lang="en-US" dirty="0">
                  <a:latin typeface="Aleo" panose="020F0502020204030203" pitchFamily="34" charset="0"/>
                </a:endParaRPr>
              </a:p>
            </p:txBody>
          </p:sp>
          <p:pic>
            <p:nvPicPr>
              <p:cNvPr id="11278"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7302500"/>
                <a:ext cx="15748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grpSp>
      <p:sp>
        <p:nvSpPr>
          <p:cNvPr id="11266" name="AutoShape 1"/>
          <p:cNvSpPr>
            <a:spLocks/>
          </p:cNvSpPr>
          <p:nvPr/>
        </p:nvSpPr>
        <p:spPr bwMode="auto">
          <a:xfrm>
            <a:off x="2984503" y="3111500"/>
            <a:ext cx="2755901" cy="2755900"/>
          </a:xfrm>
          <a:custGeom>
            <a:avLst/>
            <a:gdLst>
              <a:gd name="T0" fmla="*/ 12471 w 24942"/>
              <a:gd name="T1" fmla="*/ 0 h 21600"/>
              <a:gd name="T2" fmla="*/ 23271 w 24942"/>
              <a:gd name="T3" fmla="*/ 5400 h 21600"/>
              <a:gd name="T4" fmla="*/ 23271 w 24942"/>
              <a:gd name="T5" fmla="*/ 16200 h 21600"/>
              <a:gd name="T6" fmla="*/ 12471 w 24942"/>
              <a:gd name="T7" fmla="*/ 21600 h 21600"/>
              <a:gd name="T8" fmla="*/ 1671 w 24942"/>
              <a:gd name="T9" fmla="*/ 16200 h 21600"/>
              <a:gd name="T10" fmla="*/ 1671 w 24942"/>
              <a:gd name="T11" fmla="*/ 5400 h 21600"/>
              <a:gd name="T12" fmla="*/ 12471 w 24942"/>
              <a:gd name="T13" fmla="*/ 0 h 21600"/>
              <a:gd name="T14" fmla="*/ 12471 w 24942"/>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42" h="21600">
                <a:moveTo>
                  <a:pt x="12471" y="0"/>
                </a:moveTo>
                <a:lnTo>
                  <a:pt x="23271" y="5400"/>
                </a:lnTo>
                <a:lnTo>
                  <a:pt x="23271" y="16200"/>
                </a:lnTo>
                <a:lnTo>
                  <a:pt x="12471" y="21600"/>
                </a:lnTo>
                <a:lnTo>
                  <a:pt x="1671" y="16200"/>
                </a:lnTo>
                <a:lnTo>
                  <a:pt x="1671" y="5400"/>
                </a:lnTo>
                <a:lnTo>
                  <a:pt x="12471" y="0"/>
                </a:lnTo>
                <a:close/>
                <a:moveTo>
                  <a:pt x="12471" y="0"/>
                </a:moveTo>
              </a:path>
            </a:pathLst>
          </a:custGeom>
          <a:solidFill>
            <a:srgbClr val="672952"/>
          </a:solidFill>
          <a:ln w="25400" cap="flat">
            <a:solidFill>
              <a:srgbClr val="672952"/>
            </a:solidFill>
            <a:miter lim="800000"/>
            <a:headEnd type="none" w="med" len="med"/>
            <a:tailEnd type="none" w="med" len="med"/>
          </a:ln>
          <a:extLst/>
        </p:spPr>
        <p:txBody>
          <a:bodyPr lIns="0" tIns="0" rIns="0" bIns="0"/>
          <a:lstStyle/>
          <a:p>
            <a:endParaRPr lang="en-US" dirty="0">
              <a:latin typeface="Aleo" panose="020F0502020204030203" pitchFamily="34" charset="0"/>
            </a:endParaRPr>
          </a:p>
        </p:txBody>
      </p:sp>
      <p:sp>
        <p:nvSpPr>
          <p:cNvPr id="11267" name="Freeform 2"/>
          <p:cNvSpPr>
            <a:spLocks/>
          </p:cNvSpPr>
          <p:nvPr/>
        </p:nvSpPr>
        <p:spPr bwMode="auto">
          <a:xfrm>
            <a:off x="3771906" y="4191003"/>
            <a:ext cx="1784349" cy="1582738"/>
          </a:xfrm>
          <a:custGeom>
            <a:avLst/>
            <a:gdLst>
              <a:gd name="T0" fmla="*/ 740836 w 21600"/>
              <a:gd name="T1" fmla="*/ 1582738 h 21600"/>
              <a:gd name="T2" fmla="*/ 1784350 w 21600"/>
              <a:gd name="T3" fmla="*/ 990237 h 21600"/>
              <a:gd name="T4" fmla="*/ 1777989 w 21600"/>
              <a:gd name="T5" fmla="*/ 304677 h 21600"/>
              <a:gd name="T6" fmla="*/ 1416080 w 21600"/>
              <a:gd name="T7" fmla="*/ 0 h 21600"/>
              <a:gd name="T8" fmla="*/ 0 w 21600"/>
              <a:gd name="T9" fmla="*/ 952207 h 21600"/>
              <a:gd name="T10" fmla="*/ 740836 w 21600"/>
              <a:gd name="T11" fmla="*/ 1582738 h 21600"/>
              <a:gd name="T12" fmla="*/ 740836 w 21600"/>
              <a:gd name="T13" fmla="*/ 1582738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8968" y="21600"/>
                </a:moveTo>
                <a:lnTo>
                  <a:pt x="21600" y="13514"/>
                </a:lnTo>
                <a:lnTo>
                  <a:pt x="21523" y="4158"/>
                </a:lnTo>
                <a:lnTo>
                  <a:pt x="17142" y="0"/>
                </a:lnTo>
                <a:lnTo>
                  <a:pt x="0" y="12995"/>
                </a:lnTo>
                <a:lnTo>
                  <a:pt x="8968" y="21600"/>
                </a:lnTo>
                <a:close/>
                <a:moveTo>
                  <a:pt x="8968" y="21600"/>
                </a:moveTo>
              </a:path>
            </a:pathLst>
          </a:custGeom>
          <a:solidFill>
            <a:srgbClr val="421A36"/>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latin typeface="Aleo" panose="020F0502020204030203" pitchFamily="34" charset="0"/>
            </a:endParaRPr>
          </a:p>
        </p:txBody>
      </p:sp>
      <p:grpSp>
        <p:nvGrpSpPr>
          <p:cNvPr id="7" name="Grupa 6"/>
          <p:cNvGrpSpPr/>
          <p:nvPr/>
        </p:nvGrpSpPr>
        <p:grpSpPr>
          <a:xfrm>
            <a:off x="3378200" y="3505200"/>
            <a:ext cx="20218400" cy="1981200"/>
            <a:chOff x="3378200" y="3505200"/>
            <a:chExt cx="20218400" cy="1981200"/>
          </a:xfrm>
        </p:grpSpPr>
        <p:sp>
          <p:nvSpPr>
            <p:cNvPr id="11270" name="Rectangle 5"/>
            <p:cNvSpPr>
              <a:spLocks/>
            </p:cNvSpPr>
            <p:nvPr/>
          </p:nvSpPr>
          <p:spPr bwMode="auto">
            <a:xfrm>
              <a:off x="7226300" y="3600450"/>
              <a:ext cx="163703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3600"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A </a:t>
              </a:r>
              <a:r>
                <a:rPr lang="en-US" sz="3600" dirty="0" err="1">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tagset</a:t>
              </a:r>
              <a:r>
                <a:rPr lang="en-US" sz="3600"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 is a set of tags (symbols) representing information about parts of speech and about values of grammatical categories (case, gender, etc.) of word forms. </a:t>
              </a:r>
            </a:p>
          </p:txBody>
        </p:sp>
        <p:grpSp>
          <p:nvGrpSpPr>
            <p:cNvPr id="6" name="Grupa 5"/>
            <p:cNvGrpSpPr/>
            <p:nvPr/>
          </p:nvGrpSpPr>
          <p:grpSpPr>
            <a:xfrm>
              <a:off x="3378200" y="3505200"/>
              <a:ext cx="1981200" cy="1981200"/>
              <a:chOff x="3378200" y="3505200"/>
              <a:chExt cx="1981200" cy="1981200"/>
            </a:xfrm>
          </p:grpSpPr>
          <p:sp>
            <p:nvSpPr>
              <p:cNvPr id="11274" name="AutoShape 9"/>
              <p:cNvSpPr>
                <a:spLocks/>
              </p:cNvSpPr>
              <p:nvPr/>
            </p:nvSpPr>
            <p:spPr bwMode="auto">
              <a:xfrm>
                <a:off x="3378200" y="3505200"/>
                <a:ext cx="1981200" cy="1981200"/>
              </a:xfrm>
              <a:custGeom>
                <a:avLst/>
                <a:gdLst>
                  <a:gd name="T0" fmla="*/ 12471 w 24942"/>
                  <a:gd name="T1" fmla="*/ 0 h 21600"/>
                  <a:gd name="T2" fmla="*/ 23271 w 24942"/>
                  <a:gd name="T3" fmla="*/ 5400 h 21600"/>
                  <a:gd name="T4" fmla="*/ 23271 w 24942"/>
                  <a:gd name="T5" fmla="*/ 16200 h 21600"/>
                  <a:gd name="T6" fmla="*/ 12471 w 24942"/>
                  <a:gd name="T7" fmla="*/ 21600 h 21600"/>
                  <a:gd name="T8" fmla="*/ 1671 w 24942"/>
                  <a:gd name="T9" fmla="*/ 16200 h 21600"/>
                  <a:gd name="T10" fmla="*/ 1671 w 24942"/>
                  <a:gd name="T11" fmla="*/ 5400 h 21600"/>
                  <a:gd name="T12" fmla="*/ 12471 w 24942"/>
                  <a:gd name="T13" fmla="*/ 0 h 21600"/>
                  <a:gd name="T14" fmla="*/ 12471 w 24942"/>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42" h="21600">
                    <a:moveTo>
                      <a:pt x="12471" y="0"/>
                    </a:moveTo>
                    <a:lnTo>
                      <a:pt x="23271" y="5400"/>
                    </a:lnTo>
                    <a:lnTo>
                      <a:pt x="23271" y="16200"/>
                    </a:lnTo>
                    <a:lnTo>
                      <a:pt x="12471" y="21600"/>
                    </a:lnTo>
                    <a:lnTo>
                      <a:pt x="1671" y="16200"/>
                    </a:lnTo>
                    <a:lnTo>
                      <a:pt x="1671" y="5400"/>
                    </a:lnTo>
                    <a:lnTo>
                      <a:pt x="12471" y="0"/>
                    </a:lnTo>
                    <a:close/>
                    <a:moveTo>
                      <a:pt x="12471" y="0"/>
                    </a:moveTo>
                  </a:path>
                </a:pathLst>
              </a:custGeom>
              <a:solidFill>
                <a:srgbClr val="772F63"/>
              </a:solidFill>
              <a:ln w="25400" cap="flat">
                <a:solidFill>
                  <a:schemeClr val="tx1">
                    <a:alpha val="0"/>
                  </a:schemeClr>
                </a:solidFill>
                <a:prstDash val="solid"/>
                <a:miter lim="800000"/>
                <a:headEnd type="none" w="med" len="med"/>
                <a:tailEnd type="none" w="med" len="med"/>
              </a:ln>
            </p:spPr>
            <p:txBody>
              <a:bodyPr lIns="0" tIns="0" rIns="0" bIns="0"/>
              <a:lstStyle/>
              <a:p>
                <a:endParaRPr lang="en-US" dirty="0">
                  <a:latin typeface="Aleo" panose="020F0502020204030203" pitchFamily="34" charset="0"/>
                </a:endParaRPr>
              </a:p>
            </p:txBody>
          </p:sp>
          <p:pic>
            <p:nvPicPr>
              <p:cNvPr id="11279"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6500" y="3797300"/>
                <a:ext cx="12319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p:cNvSpPr>
          <p:nvPr/>
        </p:nvSpPr>
        <p:spPr bwMode="auto">
          <a:xfrm>
            <a:off x="1041400" y="3575720"/>
            <a:ext cx="73390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4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Description</a:t>
            </a:r>
            <a:endParaRPr lang="en-US" sz="4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8" name="Rectangle 11"/>
          <p:cNvSpPr>
            <a:spLocks/>
          </p:cNvSpPr>
          <p:nvPr/>
        </p:nvSpPr>
        <p:spPr bwMode="auto">
          <a:xfrm>
            <a:off x="360000" y="660400"/>
            <a:ext cx="14400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a:t>
            </a:r>
            <a:r>
              <a:rPr lang="en-US" sz="9300" b="1" dirty="0" err="1"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Elhadj</a:t>
            </a:r>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a:t>
            </a:r>
            <a:r>
              <a:rPr lang="en-US" sz="9300" b="1" dirty="0" err="1"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Tagset</a:t>
            </a:r>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(2009)</a:t>
            </a:r>
            <a:endPar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9" name="Rectangle 12"/>
          <p:cNvSpPr>
            <a:spLocks/>
          </p:cNvSpPr>
          <p:nvPr/>
        </p:nvSpPr>
        <p:spPr bwMode="auto">
          <a:xfrm>
            <a:off x="1026270" y="7868096"/>
            <a:ext cx="75692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just"/>
            <a:r>
              <a:rPr lang="en-US" sz="3800" dirty="0" smtClean="0"/>
              <a:t>It </a:t>
            </a:r>
            <a:r>
              <a:rPr lang="en-US" sz="3800" dirty="0"/>
              <a:t>can be used for analyzing and annotating traditional Arabic texts, especially the </a:t>
            </a:r>
            <a:r>
              <a:rPr lang="en-US" sz="3800" dirty="0" smtClean="0"/>
              <a:t>Quran </a:t>
            </a:r>
            <a:r>
              <a:rPr lang="en-US" sz="3800" dirty="0"/>
              <a:t>text. </a:t>
            </a:r>
            <a:endParaRPr lang="en-US" sz="3800" dirty="0" smtClean="0"/>
          </a:p>
          <a:p>
            <a:pPr algn="just"/>
            <a:endParaRPr lang="en-US" sz="3800" dirty="0"/>
          </a:p>
          <a:p>
            <a:pPr algn="just"/>
            <a:r>
              <a:rPr lang="en-US" sz="3800" dirty="0" smtClean="0"/>
              <a:t>The </a:t>
            </a:r>
            <a:r>
              <a:rPr lang="en-US" sz="3800" dirty="0"/>
              <a:t>developed tagger employed an approach that combined morphological analysis with Hidden Markov Models (HMMs</a:t>
            </a:r>
            <a:r>
              <a:rPr lang="en-US" sz="3800" dirty="0" smtClean="0"/>
              <a:t>)</a:t>
            </a:r>
          </a:p>
          <a:p>
            <a:pPr algn="just"/>
            <a:endParaRPr lang="en-US" sz="3800" dirty="0" smtClean="0"/>
          </a:p>
          <a:p>
            <a:pPr algn="just"/>
            <a:r>
              <a:rPr lang="en-US" sz="3800" dirty="0" smtClean="0"/>
              <a:t>three </a:t>
            </a:r>
            <a:r>
              <a:rPr lang="en-US" sz="3800" dirty="0"/>
              <a:t>classes (Noun, Verb, </a:t>
            </a:r>
            <a:r>
              <a:rPr lang="en-US" sz="3800" dirty="0" err="1" smtClean="0"/>
              <a:t>Particl</a:t>
            </a:r>
            <a:r>
              <a:rPr lang="en-US" sz="3800" dirty="0" smtClean="0"/>
              <a:t>).</a:t>
            </a:r>
            <a:endParaRPr lang="en-US" sz="3800" dirty="0"/>
          </a:p>
          <a:p>
            <a:pPr algn="just"/>
            <a:endParaRPr lang="en-US" sz="3800" dirty="0" smtClean="0"/>
          </a:p>
          <a:p>
            <a:pPr algn="just"/>
            <a:r>
              <a:rPr lang="en-US" sz="3800" dirty="0" smtClean="0"/>
              <a:t>. </a:t>
            </a:r>
            <a:endParaRPr lang="en-US" sz="3800" dirty="0"/>
          </a:p>
        </p:txBody>
      </p:sp>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6810" y="2159099"/>
            <a:ext cx="11662758" cy="1069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15512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p:cNvSpPr>
          <p:nvPr/>
        </p:nvSpPr>
        <p:spPr bwMode="auto">
          <a:xfrm>
            <a:off x="1041400" y="3575720"/>
            <a:ext cx="73390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4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Limitations</a:t>
            </a:r>
            <a:endParaRPr lang="en-US" sz="4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8" name="Rectangle 11"/>
          <p:cNvSpPr>
            <a:spLocks/>
          </p:cNvSpPr>
          <p:nvPr/>
        </p:nvSpPr>
        <p:spPr bwMode="auto">
          <a:xfrm>
            <a:off x="360000" y="660400"/>
            <a:ext cx="14400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a:t>
            </a:r>
            <a:r>
              <a:rPr lang="en-US" sz="9300" b="1" dirty="0" err="1"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Elhadj</a:t>
            </a:r>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a:t>
            </a:r>
            <a:r>
              <a:rPr lang="en-US" sz="9300" b="1" dirty="0" err="1"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Tagset</a:t>
            </a:r>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(2009)</a:t>
            </a:r>
            <a:endPar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9" name="Rectangle 12"/>
          <p:cNvSpPr>
            <a:spLocks/>
          </p:cNvSpPr>
          <p:nvPr/>
        </p:nvSpPr>
        <p:spPr bwMode="auto">
          <a:xfrm>
            <a:off x="1026270" y="7004000"/>
            <a:ext cx="75692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marL="571500" indent="-571500" algn="just">
              <a:buFont typeface="Arial" pitchFamily="34" charset="0"/>
              <a:buChar char="•"/>
            </a:pPr>
            <a:r>
              <a:rPr lang="en-US" sz="3800" dirty="0"/>
              <a:t> </a:t>
            </a:r>
            <a:r>
              <a:rPr lang="en-US" sz="3800" dirty="0" smtClean="0"/>
              <a:t>particles </a:t>
            </a:r>
            <a:r>
              <a:rPr lang="en-US" sz="3800" dirty="0"/>
              <a:t>have no attributes. </a:t>
            </a:r>
          </a:p>
          <a:p>
            <a:pPr marL="571500" indent="-571500" algn="just">
              <a:buFont typeface="Arial" pitchFamily="34" charset="0"/>
              <a:buChar char="•"/>
            </a:pPr>
            <a:r>
              <a:rPr lang="en-US" sz="3800" dirty="0"/>
              <a:t>It is particularly simple with respect to verb and noun classifications. </a:t>
            </a:r>
          </a:p>
          <a:p>
            <a:pPr marL="571500" indent="-571500" algn="just">
              <a:buFont typeface="Arial" pitchFamily="34" charset="0"/>
              <a:buChar char="•"/>
            </a:pPr>
            <a:endParaRPr lang="en-US" sz="3800" dirty="0" smtClean="0"/>
          </a:p>
          <a:p>
            <a:pPr marL="571500" indent="-571500" algn="just">
              <a:buFont typeface="Arial" pitchFamily="34" charset="0"/>
              <a:buChar char="•"/>
            </a:pPr>
            <a:r>
              <a:rPr lang="en-US" sz="3800" dirty="0" smtClean="0"/>
              <a:t>The </a:t>
            </a:r>
            <a:r>
              <a:rPr lang="en-US" sz="3800" dirty="0"/>
              <a:t>case of noun was excluded which is very important in syntax analyses.</a:t>
            </a:r>
          </a:p>
          <a:p>
            <a:pPr marL="571500" indent="-571500" algn="just">
              <a:buFont typeface="Arial" pitchFamily="34" charset="0"/>
              <a:buChar char="•"/>
            </a:pPr>
            <a:endParaRPr lang="en-US" sz="3800" dirty="0" smtClean="0"/>
          </a:p>
          <a:p>
            <a:pPr marL="571500" indent="-571500" algn="just">
              <a:buFont typeface="Arial" pitchFamily="34" charset="0"/>
              <a:buChar char="•"/>
            </a:pPr>
            <a:r>
              <a:rPr lang="en-US" sz="3800" dirty="0" smtClean="0"/>
              <a:t>It </a:t>
            </a:r>
            <a:r>
              <a:rPr lang="en-US" sz="3800" dirty="0"/>
              <a:t>does not show any features for verbs and this is not a good choice, because Arabic verbs often have implicit pronouns and so on</a:t>
            </a:r>
            <a:r>
              <a:rPr lang="en-US" sz="3800" dirty="0" smtClean="0"/>
              <a:t>. </a:t>
            </a:r>
            <a:endParaRPr lang="en-US" sz="38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9917" y="2481055"/>
            <a:ext cx="10905211" cy="308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6486" y="6497960"/>
            <a:ext cx="1317746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18888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p:cNvSpPr>
          <p:nvPr/>
        </p:nvSpPr>
        <p:spPr bwMode="auto">
          <a:xfrm>
            <a:off x="1041400" y="4007768"/>
            <a:ext cx="73390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4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Description and Limitations</a:t>
            </a:r>
            <a:endParaRPr lang="en-US" sz="4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8" name="Rectangle 11"/>
          <p:cNvSpPr>
            <a:spLocks/>
          </p:cNvSpPr>
          <p:nvPr/>
        </p:nvSpPr>
        <p:spPr bwMode="auto">
          <a:xfrm>
            <a:off x="360000" y="660400"/>
            <a:ext cx="14400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9300" b="1" dirty="0" err="1"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CATiB</a:t>
            </a:r>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(2009)</a:t>
            </a:r>
            <a:endPar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9" name="Rectangle 12"/>
          <p:cNvSpPr>
            <a:spLocks/>
          </p:cNvSpPr>
          <p:nvPr/>
        </p:nvSpPr>
        <p:spPr bwMode="auto">
          <a:xfrm>
            <a:off x="1026270" y="5635848"/>
            <a:ext cx="75692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just"/>
            <a:r>
              <a:rPr lang="en-US" sz="3800" dirty="0" smtClean="0"/>
              <a:t>There </a:t>
            </a:r>
            <a:r>
              <a:rPr lang="en-US" sz="3800" dirty="0"/>
              <a:t>are only six POS tags in </a:t>
            </a:r>
            <a:r>
              <a:rPr lang="en-US" sz="3800" dirty="0" err="1"/>
              <a:t>CATiB</a:t>
            </a:r>
            <a:r>
              <a:rPr lang="en-US" sz="3800" dirty="0" smtClean="0"/>
              <a:t>.</a:t>
            </a:r>
          </a:p>
          <a:p>
            <a:pPr algn="just"/>
            <a:endParaRPr lang="en-US" sz="3800" dirty="0"/>
          </a:p>
          <a:p>
            <a:pPr algn="just"/>
            <a:r>
              <a:rPr lang="en-US" sz="3800" dirty="0"/>
              <a:t>It is the simplest </a:t>
            </a:r>
            <a:r>
              <a:rPr lang="en-US" sz="3800" dirty="0" err="1" smtClean="0"/>
              <a:t>tagset</a:t>
            </a:r>
            <a:r>
              <a:rPr lang="en-US" sz="3800" dirty="0" smtClean="0"/>
              <a:t> </a:t>
            </a:r>
            <a:r>
              <a:rPr lang="en-US" sz="3800" dirty="0"/>
              <a:t>where many classes and features are missed.</a:t>
            </a:r>
          </a:p>
          <a:p>
            <a:pPr algn="just"/>
            <a:r>
              <a:rPr lang="en-US" sz="3800" dirty="0" smtClean="0"/>
              <a:t>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7784" y="4007768"/>
            <a:ext cx="12525054" cy="434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01372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p:cNvSpPr>
          <p:nvPr/>
        </p:nvSpPr>
        <p:spPr bwMode="auto">
          <a:xfrm>
            <a:off x="1041400" y="3113584"/>
            <a:ext cx="73390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4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Description</a:t>
            </a:r>
            <a:endParaRPr lang="en-US" sz="4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8" name="Rectangle 11"/>
          <p:cNvSpPr>
            <a:spLocks/>
          </p:cNvSpPr>
          <p:nvPr/>
        </p:nvSpPr>
        <p:spPr bwMode="auto">
          <a:xfrm>
            <a:off x="360000" y="660400"/>
            <a:ext cx="14400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9300" b="1" dirty="0" err="1"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Sawalha</a:t>
            </a:r>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a:t>
            </a:r>
            <a:r>
              <a:rPr lang="en-US" sz="9300" b="1" dirty="0" err="1"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Tagset</a:t>
            </a:r>
            <a:endPar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a:p>
            <a:pPr algn="l" eaLnBrk="1" hangingPunct="1"/>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(Salma 2013)</a:t>
            </a:r>
            <a:endPar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9" name="Rectangle 12"/>
          <p:cNvSpPr>
            <a:spLocks/>
          </p:cNvSpPr>
          <p:nvPr/>
        </p:nvSpPr>
        <p:spPr bwMode="auto">
          <a:xfrm>
            <a:off x="1026270" y="6178550"/>
            <a:ext cx="75692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just"/>
            <a:r>
              <a:rPr lang="en-US" sz="3800" dirty="0"/>
              <a:t>a tag consists of 22 characters; each position represents a feature and the letter at that location represents a value or attribute of the morphological feature; the dash “-” represents a feature not applicable to a given word.</a:t>
            </a:r>
          </a:p>
          <a:p>
            <a:pPr algn="just"/>
            <a:r>
              <a:rPr lang="en-US" sz="3800" dirty="0" err="1"/>
              <a:t>Sawalha</a:t>
            </a:r>
            <a:r>
              <a:rPr lang="en-US" sz="3800" dirty="0"/>
              <a:t> </a:t>
            </a:r>
            <a:r>
              <a:rPr lang="en-US" sz="3800" dirty="0" err="1"/>
              <a:t>tagset</a:t>
            </a:r>
            <a:r>
              <a:rPr lang="en-US" sz="3800" dirty="0"/>
              <a:t> is not tied to a specific tagging algorithm or theory, and other </a:t>
            </a:r>
            <a:r>
              <a:rPr lang="en-US" sz="3800" dirty="0" err="1"/>
              <a:t>tagsets</a:t>
            </a:r>
            <a:r>
              <a:rPr lang="en-US" sz="3800" dirty="0"/>
              <a:t> could be mapped onto this standard</a:t>
            </a:r>
          </a:p>
          <a:p>
            <a:pPr algn="just"/>
            <a:r>
              <a:rPr lang="en-US" sz="3800" dirty="0" smtClean="0"/>
              <a:t>. </a:t>
            </a:r>
            <a:endParaRPr lang="en-US" sz="3800" dirty="0"/>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5696" y="360145"/>
            <a:ext cx="14833648" cy="13155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297198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p:cNvSpPr>
          <p:nvPr/>
        </p:nvSpPr>
        <p:spPr bwMode="auto">
          <a:xfrm>
            <a:off x="1041400" y="3113584"/>
            <a:ext cx="73390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4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Limitations</a:t>
            </a:r>
            <a:endParaRPr lang="en-US" sz="4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8" name="Rectangle 11"/>
          <p:cNvSpPr>
            <a:spLocks/>
          </p:cNvSpPr>
          <p:nvPr/>
        </p:nvSpPr>
        <p:spPr bwMode="auto">
          <a:xfrm>
            <a:off x="360000" y="660400"/>
            <a:ext cx="14400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9300" b="1" dirty="0" err="1"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Sawalha</a:t>
            </a:r>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a:t>
            </a:r>
            <a:r>
              <a:rPr lang="en-US" sz="9300" b="1" dirty="0" err="1"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Tagset</a:t>
            </a:r>
            <a:endPar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a:p>
            <a:pPr algn="l" eaLnBrk="1" hangingPunct="1"/>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(2013)</a:t>
            </a:r>
            <a:endPar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9" name="Rectangle 12"/>
          <p:cNvSpPr>
            <a:spLocks/>
          </p:cNvSpPr>
          <p:nvPr/>
        </p:nvSpPr>
        <p:spPr bwMode="auto">
          <a:xfrm>
            <a:off x="1026270" y="6178550"/>
            <a:ext cx="75692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just"/>
            <a:r>
              <a:rPr lang="en-US" sz="3800" dirty="0" smtClean="0"/>
              <a:t>- This </a:t>
            </a:r>
            <a:r>
              <a:rPr lang="en-US" sz="3800" dirty="0" err="1" smtClean="0"/>
              <a:t>tagset</a:t>
            </a:r>
            <a:r>
              <a:rPr lang="en-US" sz="3800" dirty="0" smtClean="0"/>
              <a:t> neglects </a:t>
            </a:r>
            <a:r>
              <a:rPr lang="en-US" sz="3800" dirty="0"/>
              <a:t>the variation of particles classification. Similarly as </a:t>
            </a:r>
            <a:r>
              <a:rPr lang="en-US" sz="3800" dirty="0" err="1"/>
              <a:t>Khoja</a:t>
            </a:r>
            <a:r>
              <a:rPr lang="en-US" sz="3800" dirty="0"/>
              <a:t> </a:t>
            </a:r>
          </a:p>
          <a:p>
            <a:pPr algn="just"/>
            <a:r>
              <a:rPr lang="en-US" sz="3800" dirty="0" smtClean="0"/>
              <a:t>- It does </a:t>
            </a:r>
            <a:r>
              <a:rPr lang="en-US" sz="3800" dirty="0"/>
              <a:t>not distinguish between working and meaning of particles</a:t>
            </a:r>
          </a:p>
          <a:p>
            <a:pPr algn="just"/>
            <a:r>
              <a:rPr lang="en-US" sz="3800" dirty="0" smtClean="0"/>
              <a:t>- It is </a:t>
            </a:r>
            <a:r>
              <a:rPr lang="en-US" sz="3800" dirty="0"/>
              <a:t>more theoretical than practical</a:t>
            </a:r>
          </a:p>
          <a:p>
            <a:pPr algn="just"/>
            <a:r>
              <a:rPr lang="en-US" sz="3800" dirty="0" smtClean="0"/>
              <a:t>- It </a:t>
            </a:r>
            <a:r>
              <a:rPr lang="en-US" sz="3800" dirty="0"/>
              <a:t>summarizes almost all the Arabic classifications, especially for verbs and nouns. some of the classifications (attributes) are useless (redundant) tags, for tagging system.</a:t>
            </a:r>
          </a:p>
        </p:txBody>
      </p:sp>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3808" y="1312871"/>
            <a:ext cx="12025336" cy="942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638224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p:cNvSpPr>
          <p:nvPr/>
        </p:nvSpPr>
        <p:spPr bwMode="auto">
          <a:xfrm>
            <a:off x="1041400" y="3113584"/>
            <a:ext cx="73390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4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Description</a:t>
            </a:r>
            <a:endParaRPr lang="en-US" sz="4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8" name="Rectangle 11"/>
          <p:cNvSpPr>
            <a:spLocks/>
          </p:cNvSpPr>
          <p:nvPr/>
        </p:nvSpPr>
        <p:spPr bwMode="auto">
          <a:xfrm>
            <a:off x="360000" y="660400"/>
            <a:ext cx="14400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9300" b="1" dirty="0" err="1"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Aliwy</a:t>
            </a:r>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a:t>
            </a:r>
            <a:r>
              <a:rPr lang="en-US" sz="9300" b="1" dirty="0" err="1"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Tagset</a:t>
            </a:r>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(2013)</a:t>
            </a:r>
            <a:endPar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9" name="Rectangle 12"/>
          <p:cNvSpPr>
            <a:spLocks/>
          </p:cNvSpPr>
          <p:nvPr/>
        </p:nvSpPr>
        <p:spPr bwMode="auto">
          <a:xfrm>
            <a:off x="1026270" y="6342236"/>
            <a:ext cx="75692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marL="571500" indent="-571500" algn="just">
              <a:buFont typeface="Arial" pitchFamily="34" charset="0"/>
              <a:buChar char="•"/>
            </a:pPr>
            <a:r>
              <a:rPr lang="en-US" sz="3800" dirty="0"/>
              <a:t>The main tags in this </a:t>
            </a:r>
            <a:r>
              <a:rPr lang="en-US" sz="3800" dirty="0" err="1" smtClean="0"/>
              <a:t>tagset</a:t>
            </a:r>
            <a:r>
              <a:rPr lang="en-US" sz="3800" dirty="0" smtClean="0"/>
              <a:t> </a:t>
            </a:r>
            <a:r>
              <a:rPr lang="en-US" sz="3800" dirty="0"/>
              <a:t>are Noun, Verb, Particle, Residual and Punctuation where Noun has 17 subclasses with the features: Number, Gender, Case and Structured. </a:t>
            </a:r>
            <a:endParaRPr lang="en-US" sz="3800" dirty="0" smtClean="0"/>
          </a:p>
          <a:p>
            <a:pPr marL="571500" indent="-571500" algn="l">
              <a:buFont typeface="Arial" pitchFamily="34" charset="0"/>
              <a:buChar char="•"/>
            </a:pPr>
            <a:r>
              <a:rPr lang="en-US" sz="3800" dirty="0" smtClean="0"/>
              <a:t>Verb </a:t>
            </a:r>
            <a:r>
              <a:rPr lang="en-US" sz="3800" dirty="0"/>
              <a:t>class has three subclasses: Past (</a:t>
            </a:r>
            <a:r>
              <a:rPr lang="en-US" sz="3800" dirty="0" err="1"/>
              <a:t>Pst</a:t>
            </a:r>
            <a:r>
              <a:rPr lang="en-US" sz="3800" dirty="0"/>
              <a:t>), Present (</a:t>
            </a:r>
            <a:r>
              <a:rPr lang="en-US" sz="3800" dirty="0" err="1"/>
              <a:t>Prt</a:t>
            </a:r>
            <a:r>
              <a:rPr lang="en-US" sz="3800" dirty="0"/>
              <a:t>), Imperative (</a:t>
            </a:r>
            <a:r>
              <a:rPr lang="en-US" sz="3800" dirty="0" err="1"/>
              <a:t>Imv</a:t>
            </a:r>
            <a:r>
              <a:rPr lang="en-US" sz="3800" dirty="0"/>
              <a:t>). While verb </a:t>
            </a:r>
            <a:r>
              <a:rPr lang="en-US" sz="3800" dirty="0" smtClean="0"/>
              <a:t>attributes are</a:t>
            </a:r>
            <a:r>
              <a:rPr lang="en-US" sz="3800" dirty="0"/>
              <a:t>: </a:t>
            </a:r>
            <a:r>
              <a:rPr lang="en-US" sz="3800" dirty="0" err="1"/>
              <a:t>Gender,Number,Person</a:t>
            </a:r>
            <a:r>
              <a:rPr lang="en-US" sz="3800" dirty="0"/>
              <a:t>, Mood, Certainty, Structured, and Voice. </a:t>
            </a:r>
            <a:endParaRPr lang="en-US" sz="3800" dirty="0" smtClean="0"/>
          </a:p>
          <a:p>
            <a:pPr marL="571500" indent="-571500" algn="l">
              <a:buFont typeface="Arial" pitchFamily="34" charset="0"/>
              <a:buChar char="•"/>
            </a:pPr>
            <a:r>
              <a:rPr lang="en-US" sz="3800" dirty="0"/>
              <a:t>3552 detailed tags and 45 main tags</a:t>
            </a:r>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1840" y="2182020"/>
            <a:ext cx="11953328" cy="3221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0567" y="6930008"/>
            <a:ext cx="8326003"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50614" y="5904805"/>
            <a:ext cx="5758364" cy="1823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40385" y="8061002"/>
            <a:ext cx="6771391" cy="5654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712382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p:cNvSpPr>
          <p:nvPr/>
        </p:nvSpPr>
        <p:spPr bwMode="auto">
          <a:xfrm>
            <a:off x="0" y="3835400"/>
            <a:ext cx="24371301" cy="44704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8438" name="Oval 5"/>
          <p:cNvSpPr>
            <a:spLocks/>
          </p:cNvSpPr>
          <p:nvPr/>
        </p:nvSpPr>
        <p:spPr bwMode="auto">
          <a:xfrm>
            <a:off x="16113376" y="4114800"/>
            <a:ext cx="3797301" cy="3797300"/>
          </a:xfrm>
          <a:prstGeom prst="ellipse">
            <a:avLst/>
          </a:prstGeom>
          <a:solidFill>
            <a:srgbClr val="E08A29"/>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8439" name="Freeform 6"/>
          <p:cNvSpPr>
            <a:spLocks/>
          </p:cNvSpPr>
          <p:nvPr/>
        </p:nvSpPr>
        <p:spPr bwMode="auto">
          <a:xfrm>
            <a:off x="17608800" y="5130803"/>
            <a:ext cx="2287589" cy="2701926"/>
          </a:xfrm>
          <a:custGeom>
            <a:avLst/>
            <a:gdLst>
              <a:gd name="T0" fmla="*/ 0 w 20511"/>
              <a:gd name="T1" fmla="*/ 2129017 h 21600"/>
              <a:gd name="T2" fmla="*/ 927705 w 20511"/>
              <a:gd name="T3" fmla="*/ 2701925 h 21600"/>
              <a:gd name="T4" fmla="*/ 2279558 w 20511"/>
              <a:gd name="T5" fmla="*/ 652090 h 21600"/>
              <a:gd name="T6" fmla="*/ 1361556 w 20511"/>
              <a:gd name="T7" fmla="*/ 0 h 21600"/>
              <a:gd name="T8" fmla="*/ 0 w 20511"/>
              <a:gd name="T9" fmla="*/ 2129017 h 21600"/>
              <a:gd name="T10" fmla="*/ 0 w 20511"/>
              <a:gd name="T11" fmla="*/ 212901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511" h="21600">
                <a:moveTo>
                  <a:pt x="0" y="17020"/>
                </a:moveTo>
                <a:lnTo>
                  <a:pt x="8318" y="21600"/>
                </a:lnTo>
                <a:cubicBezTo>
                  <a:pt x="8318" y="21600"/>
                  <a:pt x="21600" y="18553"/>
                  <a:pt x="20439" y="5213"/>
                </a:cubicBezTo>
                <a:lnTo>
                  <a:pt x="12208" y="0"/>
                </a:lnTo>
                <a:lnTo>
                  <a:pt x="0" y="17020"/>
                </a:lnTo>
                <a:close/>
                <a:moveTo>
                  <a:pt x="0" y="17020"/>
                </a:moveTo>
              </a:path>
            </a:pathLst>
          </a:custGeom>
          <a:solidFill>
            <a:srgbClr val="D6731B"/>
          </a:solidFill>
          <a:ln>
            <a:noFill/>
          </a:ln>
          <a:extLst>
            <a:ext uri="{91240B29-F687-4F45-9708-019B960494DF}">
              <a14:hiddenLine xmlns:a14="http://schemas.microsoft.com/office/drawing/2010/main" w="3175" cap="flat">
                <a:solidFill>
                  <a:schemeClr val="tx1"/>
                </a:solidFill>
                <a:miter lim="800000"/>
                <a:headEnd type="none" w="med" len="med"/>
                <a:tailEnd type="none" w="med" len="med"/>
              </a14:hiddenLine>
            </a:ext>
          </a:extLst>
        </p:spPr>
        <p:txBody>
          <a:bodyPr lIns="0" tIns="0" rIns="0" bIns="0"/>
          <a:lstStyle/>
          <a:p>
            <a:endParaRPr lang="en-US" dirty="0">
              <a:latin typeface="Aleo" panose="020F0502020204030203" pitchFamily="34" charset="0"/>
            </a:endParaRPr>
          </a:p>
        </p:txBody>
      </p:sp>
      <p:sp>
        <p:nvSpPr>
          <p:cNvPr id="18440" name="Oval 7"/>
          <p:cNvSpPr>
            <a:spLocks/>
          </p:cNvSpPr>
          <p:nvPr/>
        </p:nvSpPr>
        <p:spPr bwMode="auto">
          <a:xfrm>
            <a:off x="16688055" y="4689476"/>
            <a:ext cx="2617789" cy="2617788"/>
          </a:xfrm>
          <a:prstGeom prst="ellipse">
            <a:avLst/>
          </a:prstGeom>
          <a:solidFill>
            <a:srgbClr val="E39D4A"/>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8441" name="Rectangle 8"/>
          <p:cNvSpPr>
            <a:spLocks/>
          </p:cNvSpPr>
          <p:nvPr/>
        </p:nvSpPr>
        <p:spPr bwMode="auto">
          <a:xfrm>
            <a:off x="360000" y="660400"/>
            <a:ext cx="14400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Conclusion</a:t>
            </a:r>
            <a:endPar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8442" name="Oval 9"/>
          <p:cNvSpPr>
            <a:spLocks/>
          </p:cNvSpPr>
          <p:nvPr/>
        </p:nvSpPr>
        <p:spPr bwMode="auto">
          <a:xfrm>
            <a:off x="10144376" y="4114800"/>
            <a:ext cx="3797301" cy="3797300"/>
          </a:xfrm>
          <a:prstGeom prst="ellipse">
            <a:avLst/>
          </a:prstGeom>
          <a:solidFill>
            <a:srgbClr val="662952"/>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8443" name="Freeform 10"/>
          <p:cNvSpPr>
            <a:spLocks/>
          </p:cNvSpPr>
          <p:nvPr/>
        </p:nvSpPr>
        <p:spPr bwMode="auto">
          <a:xfrm>
            <a:off x="11639800" y="5130803"/>
            <a:ext cx="2287589" cy="2701926"/>
          </a:xfrm>
          <a:custGeom>
            <a:avLst/>
            <a:gdLst>
              <a:gd name="T0" fmla="*/ 0 w 20511"/>
              <a:gd name="T1" fmla="*/ 2129017 h 21600"/>
              <a:gd name="T2" fmla="*/ 927705 w 20511"/>
              <a:gd name="T3" fmla="*/ 2701925 h 21600"/>
              <a:gd name="T4" fmla="*/ 2279558 w 20511"/>
              <a:gd name="T5" fmla="*/ 652090 h 21600"/>
              <a:gd name="T6" fmla="*/ 1361556 w 20511"/>
              <a:gd name="T7" fmla="*/ 0 h 21600"/>
              <a:gd name="T8" fmla="*/ 0 w 20511"/>
              <a:gd name="T9" fmla="*/ 2129017 h 21600"/>
              <a:gd name="T10" fmla="*/ 0 w 20511"/>
              <a:gd name="T11" fmla="*/ 212901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511" h="21600">
                <a:moveTo>
                  <a:pt x="0" y="17020"/>
                </a:moveTo>
                <a:lnTo>
                  <a:pt x="8318" y="21600"/>
                </a:lnTo>
                <a:cubicBezTo>
                  <a:pt x="8318" y="21600"/>
                  <a:pt x="21600" y="18553"/>
                  <a:pt x="20439" y="5213"/>
                </a:cubicBezTo>
                <a:lnTo>
                  <a:pt x="12208" y="0"/>
                </a:lnTo>
                <a:lnTo>
                  <a:pt x="0" y="17020"/>
                </a:lnTo>
                <a:close/>
                <a:moveTo>
                  <a:pt x="0" y="17020"/>
                </a:moveTo>
              </a:path>
            </a:pathLst>
          </a:custGeom>
          <a:solidFill>
            <a:srgbClr val="542444"/>
          </a:solidFill>
          <a:ln>
            <a:noFill/>
          </a:ln>
          <a:extLst>
            <a:ext uri="{91240B29-F687-4F45-9708-019B960494DF}">
              <a14:hiddenLine xmlns:a14="http://schemas.microsoft.com/office/drawing/2010/main" w="3175" cap="flat">
                <a:solidFill>
                  <a:schemeClr val="tx1"/>
                </a:solidFill>
                <a:miter lim="800000"/>
                <a:headEnd type="none" w="med" len="med"/>
                <a:tailEnd type="none" w="med" len="med"/>
              </a14:hiddenLine>
            </a:ext>
          </a:extLst>
        </p:spPr>
        <p:txBody>
          <a:bodyPr lIns="0" tIns="0" rIns="0" bIns="0"/>
          <a:lstStyle/>
          <a:p>
            <a:endParaRPr lang="en-US" dirty="0">
              <a:latin typeface="Aleo" panose="020F0502020204030203" pitchFamily="34" charset="0"/>
            </a:endParaRPr>
          </a:p>
        </p:txBody>
      </p:sp>
      <p:sp>
        <p:nvSpPr>
          <p:cNvPr id="18444" name="Oval 11"/>
          <p:cNvSpPr>
            <a:spLocks/>
          </p:cNvSpPr>
          <p:nvPr/>
        </p:nvSpPr>
        <p:spPr bwMode="auto">
          <a:xfrm>
            <a:off x="10719055" y="4689476"/>
            <a:ext cx="2617789" cy="2617788"/>
          </a:xfrm>
          <a:prstGeom prst="ellipse">
            <a:avLst/>
          </a:prstGeom>
          <a:solidFill>
            <a:srgbClr val="772F63"/>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8445" name="Oval 12"/>
          <p:cNvSpPr>
            <a:spLocks/>
          </p:cNvSpPr>
          <p:nvPr/>
        </p:nvSpPr>
        <p:spPr bwMode="auto">
          <a:xfrm>
            <a:off x="4175376" y="4114800"/>
            <a:ext cx="3797301" cy="3797300"/>
          </a:xfrm>
          <a:prstGeom prst="ellipse">
            <a:avLst/>
          </a:prstGeom>
          <a:solidFill>
            <a:srgbClr val="56BDAF"/>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8446" name="Freeform 13"/>
          <p:cNvSpPr>
            <a:spLocks/>
          </p:cNvSpPr>
          <p:nvPr/>
        </p:nvSpPr>
        <p:spPr bwMode="auto">
          <a:xfrm>
            <a:off x="5670800" y="5130803"/>
            <a:ext cx="2287589" cy="2701926"/>
          </a:xfrm>
          <a:custGeom>
            <a:avLst/>
            <a:gdLst>
              <a:gd name="T0" fmla="*/ 0 w 20511"/>
              <a:gd name="T1" fmla="*/ 2129017 h 21600"/>
              <a:gd name="T2" fmla="*/ 927705 w 20511"/>
              <a:gd name="T3" fmla="*/ 2701925 h 21600"/>
              <a:gd name="T4" fmla="*/ 2279558 w 20511"/>
              <a:gd name="T5" fmla="*/ 652090 h 21600"/>
              <a:gd name="T6" fmla="*/ 1361556 w 20511"/>
              <a:gd name="T7" fmla="*/ 0 h 21600"/>
              <a:gd name="T8" fmla="*/ 0 w 20511"/>
              <a:gd name="T9" fmla="*/ 2129017 h 21600"/>
              <a:gd name="T10" fmla="*/ 0 w 20511"/>
              <a:gd name="T11" fmla="*/ 212901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511" h="21600">
                <a:moveTo>
                  <a:pt x="0" y="17020"/>
                </a:moveTo>
                <a:lnTo>
                  <a:pt x="8318" y="21600"/>
                </a:lnTo>
                <a:cubicBezTo>
                  <a:pt x="8318" y="21600"/>
                  <a:pt x="21600" y="18553"/>
                  <a:pt x="20439" y="5213"/>
                </a:cubicBezTo>
                <a:lnTo>
                  <a:pt x="12208" y="0"/>
                </a:lnTo>
                <a:lnTo>
                  <a:pt x="0" y="17020"/>
                </a:lnTo>
                <a:close/>
                <a:moveTo>
                  <a:pt x="0" y="17020"/>
                </a:moveTo>
              </a:path>
            </a:pathLst>
          </a:custGeom>
          <a:solidFill>
            <a:srgbClr val="3B927F"/>
          </a:solidFill>
          <a:ln>
            <a:noFill/>
          </a:ln>
          <a:extLst>
            <a:ext uri="{91240B29-F687-4F45-9708-019B960494DF}">
              <a14:hiddenLine xmlns:a14="http://schemas.microsoft.com/office/drawing/2010/main" w="3175" cap="flat">
                <a:solidFill>
                  <a:schemeClr val="tx1"/>
                </a:solidFill>
                <a:miter lim="800000"/>
                <a:headEnd type="none" w="med" len="med"/>
                <a:tailEnd type="none" w="med" len="med"/>
              </a14:hiddenLine>
            </a:ext>
          </a:extLst>
        </p:spPr>
        <p:txBody>
          <a:bodyPr lIns="0" tIns="0" rIns="0" bIns="0"/>
          <a:lstStyle/>
          <a:p>
            <a:endParaRPr lang="en-US" dirty="0">
              <a:latin typeface="Aleo" panose="020F0502020204030203" pitchFamily="34" charset="0"/>
            </a:endParaRPr>
          </a:p>
        </p:txBody>
      </p:sp>
      <p:sp>
        <p:nvSpPr>
          <p:cNvPr id="18447" name="Oval 14"/>
          <p:cNvSpPr>
            <a:spLocks/>
          </p:cNvSpPr>
          <p:nvPr/>
        </p:nvSpPr>
        <p:spPr bwMode="auto">
          <a:xfrm>
            <a:off x="4750055" y="4689476"/>
            <a:ext cx="2617789" cy="2617788"/>
          </a:xfrm>
          <a:prstGeom prst="ellipse">
            <a:avLst/>
          </a:prstGeom>
          <a:solidFill>
            <a:srgbClr val="62CBB9"/>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8448" name="AutoShape 15"/>
          <p:cNvSpPr>
            <a:spLocks/>
          </p:cNvSpPr>
          <p:nvPr/>
        </p:nvSpPr>
        <p:spPr bwMode="auto">
          <a:xfrm rot="-8099999">
            <a:off x="17784441" y="5705478"/>
            <a:ext cx="736600" cy="736600"/>
          </a:xfrm>
          <a:prstGeom prst="rtTriangle">
            <a:avLst/>
          </a:prstGeom>
          <a:solidFill>
            <a:srgbClr val="E08A29"/>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8449" name="AutoShape 16"/>
          <p:cNvSpPr>
            <a:spLocks/>
          </p:cNvSpPr>
          <p:nvPr/>
        </p:nvSpPr>
        <p:spPr bwMode="auto">
          <a:xfrm rot="-8099999">
            <a:off x="14386177" y="5705478"/>
            <a:ext cx="736600" cy="736600"/>
          </a:xfrm>
          <a:prstGeom prst="rtTriangle">
            <a:avLst/>
          </a:prstGeom>
          <a:solidFill>
            <a:srgbClr val="662952"/>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8450" name="AutoShape 17"/>
          <p:cNvSpPr>
            <a:spLocks/>
          </p:cNvSpPr>
          <p:nvPr/>
        </p:nvSpPr>
        <p:spPr bwMode="auto">
          <a:xfrm rot="-8099999">
            <a:off x="8517188" y="5705478"/>
            <a:ext cx="736600" cy="736600"/>
          </a:xfrm>
          <a:prstGeom prst="rtTriangle">
            <a:avLst/>
          </a:prstGeom>
          <a:solidFill>
            <a:srgbClr val="56BDAF"/>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8452" name="Rectangle 19"/>
          <p:cNvSpPr>
            <a:spLocks/>
          </p:cNvSpPr>
          <p:nvPr/>
        </p:nvSpPr>
        <p:spPr bwMode="auto">
          <a:xfrm>
            <a:off x="16875454" y="5755501"/>
            <a:ext cx="22826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3600">
                <a:solidFill>
                  <a:srgbClr val="FFFFFF"/>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Assesment</a:t>
            </a:r>
          </a:p>
        </p:txBody>
      </p:sp>
      <p:sp>
        <p:nvSpPr>
          <p:cNvPr id="18453" name="Rectangle 20"/>
          <p:cNvSpPr>
            <a:spLocks/>
          </p:cNvSpPr>
          <p:nvPr/>
        </p:nvSpPr>
        <p:spPr bwMode="auto">
          <a:xfrm>
            <a:off x="11223585" y="5755501"/>
            <a:ext cx="165000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3600">
                <a:solidFill>
                  <a:srgbClr val="FFFFFF"/>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Training</a:t>
            </a:r>
          </a:p>
        </p:txBody>
      </p:sp>
      <p:sp>
        <p:nvSpPr>
          <p:cNvPr id="18454" name="Rectangle 21"/>
          <p:cNvSpPr>
            <a:spLocks/>
          </p:cNvSpPr>
          <p:nvPr/>
        </p:nvSpPr>
        <p:spPr bwMode="auto">
          <a:xfrm>
            <a:off x="5065691" y="5755501"/>
            <a:ext cx="20261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3600">
                <a:solidFill>
                  <a:srgbClr val="FFFFFF"/>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Marketing</a:t>
            </a:r>
          </a:p>
        </p:txBody>
      </p:sp>
      <p:sp>
        <p:nvSpPr>
          <p:cNvPr id="18459" name="Rectangle 26"/>
          <p:cNvSpPr>
            <a:spLocks/>
          </p:cNvSpPr>
          <p:nvPr/>
        </p:nvSpPr>
        <p:spPr bwMode="auto">
          <a:xfrm>
            <a:off x="0" y="3835400"/>
            <a:ext cx="24371301" cy="44704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grpSp>
        <p:nvGrpSpPr>
          <p:cNvPr id="6" name="Grupa 5"/>
          <p:cNvGrpSpPr/>
          <p:nvPr/>
        </p:nvGrpSpPr>
        <p:grpSpPr>
          <a:xfrm>
            <a:off x="3811440" y="4114800"/>
            <a:ext cx="4680000" cy="8120290"/>
            <a:chOff x="982264" y="4114800"/>
            <a:chExt cx="4680000" cy="8120288"/>
          </a:xfrm>
        </p:grpSpPr>
        <p:sp>
          <p:nvSpPr>
            <p:cNvPr id="18458" name="Rectangle 25"/>
            <p:cNvSpPr>
              <a:spLocks/>
            </p:cNvSpPr>
            <p:nvPr/>
          </p:nvSpPr>
          <p:spPr bwMode="auto">
            <a:xfrm>
              <a:off x="982264" y="7526108"/>
              <a:ext cx="4680000" cy="4708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endParaRPr lang="en-US" sz="3400" dirty="0" smtClean="0"/>
            </a:p>
            <a:p>
              <a:endParaRPr lang="en-US" sz="3400" dirty="0"/>
            </a:p>
            <a:p>
              <a:r>
                <a:rPr lang="en-US" sz="3400" dirty="0" smtClean="0"/>
                <a:t>Available </a:t>
              </a:r>
              <a:r>
                <a:rPr lang="en-US" sz="3400" dirty="0"/>
                <a:t>Arabic tag sets do not have a standard scheme for correlating each word to its morpheme and they join the tagging of both morphemes and words</a:t>
              </a:r>
              <a:r>
                <a:rPr lang="en-US" sz="3400" dirty="0" smtClean="0"/>
                <a:t>.</a:t>
              </a:r>
              <a:endParaRPr lang="en-US" sz="3400" dirty="0"/>
            </a:p>
          </p:txBody>
        </p:sp>
        <p:grpSp>
          <p:nvGrpSpPr>
            <p:cNvPr id="2" name="Grupa 1"/>
            <p:cNvGrpSpPr/>
            <p:nvPr/>
          </p:nvGrpSpPr>
          <p:grpSpPr>
            <a:xfrm>
              <a:off x="1346200" y="4114800"/>
              <a:ext cx="3797300" cy="3797300"/>
              <a:chOff x="1346200" y="4114800"/>
              <a:chExt cx="3797300" cy="3797300"/>
            </a:xfrm>
          </p:grpSpPr>
          <p:grpSp>
            <p:nvGrpSpPr>
              <p:cNvPr id="18480" name="Group 34"/>
              <p:cNvGrpSpPr>
                <a:grpSpLocks/>
              </p:cNvGrpSpPr>
              <p:nvPr/>
            </p:nvGrpSpPr>
            <p:grpSpPr bwMode="auto">
              <a:xfrm>
                <a:off x="1346200" y="4114800"/>
                <a:ext cx="3797300" cy="3797300"/>
                <a:chOff x="0" y="0"/>
                <a:chExt cx="2392" cy="2392"/>
              </a:xfrm>
            </p:grpSpPr>
            <p:sp>
              <p:nvSpPr>
                <p:cNvPr id="18482" name="Oval 31"/>
                <p:cNvSpPr>
                  <a:spLocks/>
                </p:cNvSpPr>
                <p:nvPr/>
              </p:nvSpPr>
              <p:spPr bwMode="auto">
                <a:xfrm>
                  <a:off x="0" y="0"/>
                  <a:ext cx="2392" cy="2392"/>
                </a:xfrm>
                <a:prstGeom prst="ellipse">
                  <a:avLst/>
                </a:prstGeom>
                <a:solidFill>
                  <a:srgbClr val="56BDAF"/>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8483" name="Freeform 32"/>
                <p:cNvSpPr>
                  <a:spLocks/>
                </p:cNvSpPr>
                <p:nvPr/>
              </p:nvSpPr>
              <p:spPr bwMode="auto">
                <a:xfrm>
                  <a:off x="942" y="640"/>
                  <a:ext cx="1441" cy="1702"/>
                </a:xfrm>
                <a:custGeom>
                  <a:avLst/>
                  <a:gdLst>
                    <a:gd name="T0" fmla="*/ 0 w 20511"/>
                    <a:gd name="T1" fmla="*/ 1341 h 21600"/>
                    <a:gd name="T2" fmla="*/ 584 w 20511"/>
                    <a:gd name="T3" fmla="*/ 1702 h 21600"/>
                    <a:gd name="T4" fmla="*/ 1436 w 20511"/>
                    <a:gd name="T5" fmla="*/ 411 h 21600"/>
                    <a:gd name="T6" fmla="*/ 858 w 20511"/>
                    <a:gd name="T7" fmla="*/ 0 h 21600"/>
                    <a:gd name="T8" fmla="*/ 0 w 20511"/>
                    <a:gd name="T9" fmla="*/ 1341 h 21600"/>
                    <a:gd name="T10" fmla="*/ 0 w 20511"/>
                    <a:gd name="T11" fmla="*/ 1341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511" h="21600">
                      <a:moveTo>
                        <a:pt x="0" y="17020"/>
                      </a:moveTo>
                      <a:lnTo>
                        <a:pt x="8318" y="21600"/>
                      </a:lnTo>
                      <a:cubicBezTo>
                        <a:pt x="8318" y="21600"/>
                        <a:pt x="21600" y="18553"/>
                        <a:pt x="20439" y="5213"/>
                      </a:cubicBezTo>
                      <a:lnTo>
                        <a:pt x="12208" y="0"/>
                      </a:lnTo>
                      <a:lnTo>
                        <a:pt x="0" y="17020"/>
                      </a:lnTo>
                      <a:close/>
                      <a:moveTo>
                        <a:pt x="0" y="17020"/>
                      </a:moveTo>
                    </a:path>
                  </a:pathLst>
                </a:custGeom>
                <a:solidFill>
                  <a:srgbClr val="3B927F"/>
                </a:solidFill>
                <a:ln>
                  <a:noFill/>
                </a:ln>
                <a:extLst>
                  <a:ext uri="{91240B29-F687-4F45-9708-019B960494DF}">
                    <a14:hiddenLine xmlns:a14="http://schemas.microsoft.com/office/drawing/2010/main" w="3175" cap="flat">
                      <a:solidFill>
                        <a:schemeClr val="tx1"/>
                      </a:solidFill>
                      <a:miter lim="800000"/>
                      <a:headEnd type="none" w="med" len="med"/>
                      <a:tailEnd type="none" w="med" len="med"/>
                    </a14:hiddenLine>
                  </a:ext>
                </a:extLst>
              </p:spPr>
              <p:txBody>
                <a:bodyPr lIns="0" tIns="0" rIns="0" bIns="0"/>
                <a:lstStyle/>
                <a:p>
                  <a:endParaRPr lang="en-US" dirty="0">
                    <a:latin typeface="Aleo" panose="020F0502020204030203" pitchFamily="34" charset="0"/>
                  </a:endParaRPr>
                </a:p>
              </p:txBody>
            </p:sp>
            <p:sp>
              <p:nvSpPr>
                <p:cNvPr id="18484" name="Oval 33"/>
                <p:cNvSpPr>
                  <a:spLocks/>
                </p:cNvSpPr>
                <p:nvPr/>
              </p:nvSpPr>
              <p:spPr bwMode="auto">
                <a:xfrm>
                  <a:off x="362" y="362"/>
                  <a:ext cx="1649" cy="1649"/>
                </a:xfrm>
                <a:prstGeom prst="ellipse">
                  <a:avLst/>
                </a:prstGeom>
                <a:solidFill>
                  <a:srgbClr val="62CBB9"/>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grpSp>
          <p:sp>
            <p:nvSpPr>
              <p:cNvPr id="18481" name="Rectangle 35"/>
              <p:cNvSpPr>
                <a:spLocks/>
              </p:cNvSpPr>
              <p:nvPr/>
            </p:nvSpPr>
            <p:spPr bwMode="auto">
              <a:xfrm>
                <a:off x="3121376" y="5755500"/>
                <a:ext cx="25648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3600" b="1" dirty="0" smtClean="0">
                    <a:solidFill>
                      <a:srgbClr val="FFFFFF"/>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1</a:t>
                </a:r>
                <a:endParaRPr lang="en-US" sz="3600" b="1" dirty="0">
                  <a:solidFill>
                    <a:srgbClr val="FFFFFF"/>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grpSp>
      </p:grpSp>
      <p:grpSp>
        <p:nvGrpSpPr>
          <p:cNvPr id="8" name="Grupa 7"/>
          <p:cNvGrpSpPr/>
          <p:nvPr/>
        </p:nvGrpSpPr>
        <p:grpSpPr>
          <a:xfrm>
            <a:off x="15288864" y="4114800"/>
            <a:ext cx="4680000" cy="8258791"/>
            <a:chOff x="12920263" y="4114800"/>
            <a:chExt cx="4680000" cy="8258790"/>
          </a:xfrm>
        </p:grpSpPr>
        <p:sp>
          <p:nvSpPr>
            <p:cNvPr id="18457" name="Rectangle 24"/>
            <p:cNvSpPr>
              <a:spLocks/>
            </p:cNvSpPr>
            <p:nvPr/>
          </p:nvSpPr>
          <p:spPr bwMode="auto">
            <a:xfrm>
              <a:off x="12920263" y="8495606"/>
              <a:ext cx="4680000" cy="387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3600" dirty="0"/>
                <a:t>The existing tag sets have a limitation in covering all the features of Arabic language which leads to missing features. </a:t>
              </a:r>
            </a:p>
            <a:p>
              <a:pPr eaLnBrk="1" hangingPunct="1"/>
              <a:endParaRPr lang="en-US" sz="3600"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endParaRPr>
            </a:p>
          </p:txBody>
        </p:sp>
        <p:grpSp>
          <p:nvGrpSpPr>
            <p:cNvPr id="4" name="Grupa 3"/>
            <p:cNvGrpSpPr/>
            <p:nvPr/>
          </p:nvGrpSpPr>
          <p:grpSpPr>
            <a:xfrm>
              <a:off x="13284200" y="4114800"/>
              <a:ext cx="3797300" cy="3797300"/>
              <a:chOff x="13284200" y="4114800"/>
              <a:chExt cx="3797300" cy="3797300"/>
            </a:xfrm>
          </p:grpSpPr>
          <p:sp>
            <p:nvSpPr>
              <p:cNvPr id="18477" name="Oval 37"/>
              <p:cNvSpPr>
                <a:spLocks/>
              </p:cNvSpPr>
              <p:nvPr/>
            </p:nvSpPr>
            <p:spPr bwMode="auto">
              <a:xfrm>
                <a:off x="13284200" y="4114800"/>
                <a:ext cx="3797300" cy="3797300"/>
              </a:xfrm>
              <a:prstGeom prst="ellipse">
                <a:avLst/>
              </a:prstGeom>
              <a:solidFill>
                <a:srgbClr val="E08A29"/>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8478" name="Freeform 38"/>
              <p:cNvSpPr>
                <a:spLocks/>
              </p:cNvSpPr>
              <p:nvPr/>
            </p:nvSpPr>
            <p:spPr bwMode="auto">
              <a:xfrm>
                <a:off x="14779625" y="5130800"/>
                <a:ext cx="2287588" cy="2701925"/>
              </a:xfrm>
              <a:custGeom>
                <a:avLst/>
                <a:gdLst>
                  <a:gd name="T0" fmla="*/ 0 w 20511"/>
                  <a:gd name="T1" fmla="*/ 1341 h 21600"/>
                  <a:gd name="T2" fmla="*/ 584 w 20511"/>
                  <a:gd name="T3" fmla="*/ 1702 h 21600"/>
                  <a:gd name="T4" fmla="*/ 1436 w 20511"/>
                  <a:gd name="T5" fmla="*/ 411 h 21600"/>
                  <a:gd name="T6" fmla="*/ 858 w 20511"/>
                  <a:gd name="T7" fmla="*/ 0 h 21600"/>
                  <a:gd name="T8" fmla="*/ 0 w 20511"/>
                  <a:gd name="T9" fmla="*/ 1341 h 21600"/>
                  <a:gd name="T10" fmla="*/ 0 w 20511"/>
                  <a:gd name="T11" fmla="*/ 1341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511" h="21600">
                    <a:moveTo>
                      <a:pt x="0" y="17020"/>
                    </a:moveTo>
                    <a:lnTo>
                      <a:pt x="8318" y="21600"/>
                    </a:lnTo>
                    <a:cubicBezTo>
                      <a:pt x="8318" y="21600"/>
                      <a:pt x="21600" y="18553"/>
                      <a:pt x="20439" y="5213"/>
                    </a:cubicBezTo>
                    <a:lnTo>
                      <a:pt x="12208" y="0"/>
                    </a:lnTo>
                    <a:lnTo>
                      <a:pt x="0" y="17020"/>
                    </a:lnTo>
                    <a:close/>
                    <a:moveTo>
                      <a:pt x="0" y="17020"/>
                    </a:moveTo>
                  </a:path>
                </a:pathLst>
              </a:custGeom>
              <a:solidFill>
                <a:srgbClr val="D6731B"/>
              </a:solidFill>
              <a:ln>
                <a:noFill/>
              </a:ln>
              <a:extLst>
                <a:ext uri="{91240B29-F687-4F45-9708-019B960494DF}">
                  <a14:hiddenLine xmlns:a14="http://schemas.microsoft.com/office/drawing/2010/main" w="3175" cap="flat">
                    <a:solidFill>
                      <a:schemeClr val="tx1"/>
                    </a:solidFill>
                    <a:miter lim="800000"/>
                    <a:headEnd type="none" w="med" len="med"/>
                    <a:tailEnd type="none" w="med" len="med"/>
                  </a14:hiddenLine>
                </a:ext>
              </a:extLst>
            </p:spPr>
            <p:txBody>
              <a:bodyPr lIns="0" tIns="0" rIns="0" bIns="0"/>
              <a:lstStyle/>
              <a:p>
                <a:endParaRPr lang="en-US" dirty="0">
                  <a:latin typeface="Aleo" panose="020F0502020204030203" pitchFamily="34" charset="0"/>
                </a:endParaRPr>
              </a:p>
            </p:txBody>
          </p:sp>
          <p:sp>
            <p:nvSpPr>
              <p:cNvPr id="18479" name="Oval 39"/>
              <p:cNvSpPr>
                <a:spLocks/>
              </p:cNvSpPr>
              <p:nvPr/>
            </p:nvSpPr>
            <p:spPr bwMode="auto">
              <a:xfrm>
                <a:off x="13858875" y="4689475"/>
                <a:ext cx="2617788" cy="2617788"/>
              </a:xfrm>
              <a:prstGeom prst="ellipse">
                <a:avLst/>
              </a:prstGeom>
              <a:solidFill>
                <a:srgbClr val="E39D4A"/>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8476" name="Rectangle 41"/>
              <p:cNvSpPr>
                <a:spLocks/>
              </p:cNvSpPr>
              <p:nvPr/>
            </p:nvSpPr>
            <p:spPr bwMode="auto">
              <a:xfrm>
                <a:off x="15059370" y="5755501"/>
                <a:ext cx="25648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3600" b="1" dirty="0" smtClean="0">
                    <a:solidFill>
                      <a:srgbClr val="FFFFFF"/>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3</a:t>
                </a:r>
                <a:endParaRPr lang="en-US" sz="3600" b="1" dirty="0">
                  <a:solidFill>
                    <a:srgbClr val="FFFFFF"/>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grpSp>
      </p:grpSp>
      <p:grpSp>
        <p:nvGrpSpPr>
          <p:cNvPr id="7" name="Grupa 6"/>
          <p:cNvGrpSpPr/>
          <p:nvPr/>
        </p:nvGrpSpPr>
        <p:grpSpPr>
          <a:xfrm>
            <a:off x="9436804" y="4114800"/>
            <a:ext cx="4680000" cy="7150795"/>
            <a:chOff x="6951264" y="4114800"/>
            <a:chExt cx="4680000" cy="7150793"/>
          </a:xfrm>
        </p:grpSpPr>
        <p:sp>
          <p:nvSpPr>
            <p:cNvPr id="18456" name="Rectangle 23"/>
            <p:cNvSpPr>
              <a:spLocks/>
            </p:cNvSpPr>
            <p:nvPr/>
          </p:nvSpPr>
          <p:spPr bwMode="auto">
            <a:xfrm>
              <a:off x="6951264" y="8495605"/>
              <a:ext cx="4680000" cy="27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r>
                <a:rPr lang="en-US" sz="3600" dirty="0" smtClean="0"/>
                <a:t>Many </a:t>
              </a:r>
              <a:r>
                <a:rPr lang="en-US" sz="3600" dirty="0"/>
                <a:t>reports about these tag sets do not give a detailed description for their design aspects. </a:t>
              </a:r>
            </a:p>
          </p:txBody>
        </p:sp>
        <p:grpSp>
          <p:nvGrpSpPr>
            <p:cNvPr id="3" name="Grupa 2"/>
            <p:cNvGrpSpPr/>
            <p:nvPr/>
          </p:nvGrpSpPr>
          <p:grpSpPr>
            <a:xfrm>
              <a:off x="7315200" y="4114800"/>
              <a:ext cx="3797300" cy="3797300"/>
              <a:chOff x="7315200" y="4114800"/>
              <a:chExt cx="3797300" cy="3797300"/>
            </a:xfrm>
          </p:grpSpPr>
          <p:sp>
            <p:nvSpPr>
              <p:cNvPr id="18467" name="Oval 49"/>
              <p:cNvSpPr>
                <a:spLocks/>
              </p:cNvSpPr>
              <p:nvPr/>
            </p:nvSpPr>
            <p:spPr bwMode="auto">
              <a:xfrm>
                <a:off x="7315200" y="4114800"/>
                <a:ext cx="3797300" cy="3797300"/>
              </a:xfrm>
              <a:prstGeom prst="ellipse">
                <a:avLst/>
              </a:prstGeom>
              <a:solidFill>
                <a:srgbClr val="662952"/>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8468" name="Freeform 50"/>
              <p:cNvSpPr>
                <a:spLocks/>
              </p:cNvSpPr>
              <p:nvPr/>
            </p:nvSpPr>
            <p:spPr bwMode="auto">
              <a:xfrm>
                <a:off x="8810625" y="5130800"/>
                <a:ext cx="2287588" cy="2701925"/>
              </a:xfrm>
              <a:custGeom>
                <a:avLst/>
                <a:gdLst>
                  <a:gd name="T0" fmla="*/ 0 w 20511"/>
                  <a:gd name="T1" fmla="*/ 1341 h 21600"/>
                  <a:gd name="T2" fmla="*/ 584 w 20511"/>
                  <a:gd name="T3" fmla="*/ 1702 h 21600"/>
                  <a:gd name="T4" fmla="*/ 1436 w 20511"/>
                  <a:gd name="T5" fmla="*/ 411 h 21600"/>
                  <a:gd name="T6" fmla="*/ 858 w 20511"/>
                  <a:gd name="T7" fmla="*/ 0 h 21600"/>
                  <a:gd name="T8" fmla="*/ 0 w 20511"/>
                  <a:gd name="T9" fmla="*/ 1341 h 21600"/>
                  <a:gd name="T10" fmla="*/ 0 w 20511"/>
                  <a:gd name="T11" fmla="*/ 1341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511" h="21600">
                    <a:moveTo>
                      <a:pt x="0" y="17020"/>
                    </a:moveTo>
                    <a:lnTo>
                      <a:pt x="8318" y="21600"/>
                    </a:lnTo>
                    <a:cubicBezTo>
                      <a:pt x="8318" y="21600"/>
                      <a:pt x="21600" y="18553"/>
                      <a:pt x="20439" y="5213"/>
                    </a:cubicBezTo>
                    <a:lnTo>
                      <a:pt x="12208" y="0"/>
                    </a:lnTo>
                    <a:lnTo>
                      <a:pt x="0" y="17020"/>
                    </a:lnTo>
                    <a:close/>
                    <a:moveTo>
                      <a:pt x="0" y="17020"/>
                    </a:moveTo>
                  </a:path>
                </a:pathLst>
              </a:custGeom>
              <a:solidFill>
                <a:srgbClr val="542444"/>
              </a:solidFill>
              <a:ln>
                <a:noFill/>
              </a:ln>
              <a:extLst>
                <a:ext uri="{91240B29-F687-4F45-9708-019B960494DF}">
                  <a14:hiddenLine xmlns:a14="http://schemas.microsoft.com/office/drawing/2010/main" w="3175" cap="flat">
                    <a:solidFill>
                      <a:schemeClr val="tx1"/>
                    </a:solidFill>
                    <a:miter lim="800000"/>
                    <a:headEnd type="none" w="med" len="med"/>
                    <a:tailEnd type="none" w="med" len="med"/>
                  </a14:hiddenLine>
                </a:ext>
              </a:extLst>
            </p:spPr>
            <p:txBody>
              <a:bodyPr lIns="0" tIns="0" rIns="0" bIns="0"/>
              <a:lstStyle/>
              <a:p>
                <a:endParaRPr lang="en-US" dirty="0">
                  <a:latin typeface="Aleo" panose="020F0502020204030203" pitchFamily="34" charset="0"/>
                </a:endParaRPr>
              </a:p>
            </p:txBody>
          </p:sp>
          <p:sp>
            <p:nvSpPr>
              <p:cNvPr id="18469" name="Oval 51"/>
              <p:cNvSpPr>
                <a:spLocks/>
              </p:cNvSpPr>
              <p:nvPr/>
            </p:nvSpPr>
            <p:spPr bwMode="auto">
              <a:xfrm>
                <a:off x="7889875" y="4689475"/>
                <a:ext cx="2617788" cy="2617788"/>
              </a:xfrm>
              <a:prstGeom prst="ellipse">
                <a:avLst/>
              </a:prstGeom>
              <a:solidFill>
                <a:srgbClr val="772F63"/>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8466" name="Rectangle 53"/>
              <p:cNvSpPr>
                <a:spLocks/>
              </p:cNvSpPr>
              <p:nvPr/>
            </p:nvSpPr>
            <p:spPr bwMode="auto">
              <a:xfrm>
                <a:off x="9091167" y="5755500"/>
                <a:ext cx="25648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3600" b="1" dirty="0" smtClean="0">
                    <a:solidFill>
                      <a:srgbClr val="FFFFFF"/>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2</a:t>
                </a:r>
                <a:endParaRPr lang="en-US" sz="3600" b="1" dirty="0">
                  <a:solidFill>
                    <a:srgbClr val="FFFFFF"/>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grpSp>
      </p:grpSp>
      <p:sp>
        <p:nvSpPr>
          <p:cNvPr id="65" name="AutoShape 27"/>
          <p:cNvSpPr>
            <a:spLocks/>
          </p:cNvSpPr>
          <p:nvPr/>
        </p:nvSpPr>
        <p:spPr bwMode="auto">
          <a:xfrm rot="13500001">
            <a:off x="14057935" y="5702254"/>
            <a:ext cx="736600" cy="736691"/>
          </a:xfrm>
          <a:prstGeom prst="rtTriangle">
            <a:avLst/>
          </a:prstGeom>
          <a:solidFill>
            <a:srgbClr val="662952"/>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defPPr>
              <a:defRPr lang="en-US"/>
            </a:defPPr>
            <a:lvl1pPr algn="l" rtl="0" eaLnBrk="0" fontAlgn="base" hangingPunct="0">
              <a:spcBef>
                <a:spcPct val="0"/>
              </a:spcBef>
              <a:spcAft>
                <a:spcPct val="0"/>
              </a:spcAft>
              <a:defRPr sz="5700" kern="1200">
                <a:solidFill>
                  <a:srgbClr val="000000"/>
                </a:solidFill>
                <a:latin typeface="Gill Sans" charset="0"/>
                <a:ea typeface="ヒラギノ角ゴ ProN W3" charset="0"/>
                <a:cs typeface="ヒラギノ角ゴ ProN W3" charset="0"/>
                <a:sym typeface="Gill Sans" charset="0"/>
              </a:defRPr>
            </a:lvl1pPr>
            <a:lvl2pPr marL="457180" algn="l" rtl="0" eaLnBrk="0" fontAlgn="base" hangingPunct="0">
              <a:spcBef>
                <a:spcPct val="0"/>
              </a:spcBef>
              <a:spcAft>
                <a:spcPct val="0"/>
              </a:spcAft>
              <a:defRPr sz="5700" kern="1200">
                <a:solidFill>
                  <a:srgbClr val="000000"/>
                </a:solidFill>
                <a:latin typeface="Gill Sans" charset="0"/>
                <a:ea typeface="ヒラギノ角ゴ ProN W3" charset="0"/>
                <a:cs typeface="ヒラギノ角ゴ ProN W3" charset="0"/>
                <a:sym typeface="Gill Sans" charset="0"/>
              </a:defRPr>
            </a:lvl2pPr>
            <a:lvl3pPr marL="914361" algn="l" rtl="0" eaLnBrk="0" fontAlgn="base" hangingPunct="0">
              <a:spcBef>
                <a:spcPct val="0"/>
              </a:spcBef>
              <a:spcAft>
                <a:spcPct val="0"/>
              </a:spcAft>
              <a:defRPr sz="5700" kern="1200">
                <a:solidFill>
                  <a:srgbClr val="000000"/>
                </a:solidFill>
                <a:latin typeface="Gill Sans" charset="0"/>
                <a:ea typeface="ヒラギノ角ゴ ProN W3" charset="0"/>
                <a:cs typeface="ヒラギノ角ゴ ProN W3" charset="0"/>
                <a:sym typeface="Gill Sans" charset="0"/>
              </a:defRPr>
            </a:lvl3pPr>
            <a:lvl4pPr marL="1371539" algn="l" rtl="0" eaLnBrk="0" fontAlgn="base" hangingPunct="0">
              <a:spcBef>
                <a:spcPct val="0"/>
              </a:spcBef>
              <a:spcAft>
                <a:spcPct val="0"/>
              </a:spcAft>
              <a:defRPr sz="5700" kern="1200">
                <a:solidFill>
                  <a:srgbClr val="000000"/>
                </a:solidFill>
                <a:latin typeface="Gill Sans" charset="0"/>
                <a:ea typeface="ヒラギノ角ゴ ProN W3" charset="0"/>
                <a:cs typeface="ヒラギノ角ゴ ProN W3" charset="0"/>
                <a:sym typeface="Gill Sans" charset="0"/>
              </a:defRPr>
            </a:lvl4pPr>
            <a:lvl5pPr marL="1828719" algn="l" rtl="0" eaLnBrk="0" fontAlgn="base" hangingPunct="0">
              <a:spcBef>
                <a:spcPct val="0"/>
              </a:spcBef>
              <a:spcAft>
                <a:spcPct val="0"/>
              </a:spcAft>
              <a:defRPr sz="5700" kern="1200">
                <a:solidFill>
                  <a:srgbClr val="000000"/>
                </a:solidFill>
                <a:latin typeface="Gill Sans" charset="0"/>
                <a:ea typeface="ヒラギノ角ゴ ProN W3" charset="0"/>
                <a:cs typeface="ヒラギノ角ゴ ProN W3" charset="0"/>
                <a:sym typeface="Gill Sans" charset="0"/>
              </a:defRPr>
            </a:lvl5pPr>
            <a:lvl6pPr marL="2285900" algn="l" defTabSz="914361" rtl="0" eaLnBrk="1" latinLnBrk="0" hangingPunct="1">
              <a:defRPr sz="5700" kern="1200">
                <a:solidFill>
                  <a:srgbClr val="000000"/>
                </a:solidFill>
                <a:latin typeface="Gill Sans" charset="0"/>
                <a:ea typeface="ヒラギノ角ゴ ProN W3" charset="0"/>
                <a:cs typeface="ヒラギノ角ゴ ProN W3" charset="0"/>
                <a:sym typeface="Gill Sans" charset="0"/>
              </a:defRPr>
            </a:lvl6pPr>
            <a:lvl7pPr marL="2743080" algn="l" defTabSz="914361" rtl="0" eaLnBrk="1" latinLnBrk="0" hangingPunct="1">
              <a:defRPr sz="5700" kern="1200">
                <a:solidFill>
                  <a:srgbClr val="000000"/>
                </a:solidFill>
                <a:latin typeface="Gill Sans" charset="0"/>
                <a:ea typeface="ヒラギノ角ゴ ProN W3" charset="0"/>
                <a:cs typeface="ヒラギノ角ゴ ProN W3" charset="0"/>
                <a:sym typeface="Gill Sans" charset="0"/>
              </a:defRPr>
            </a:lvl7pPr>
            <a:lvl8pPr marL="3200261" algn="l" defTabSz="914361" rtl="0" eaLnBrk="1" latinLnBrk="0" hangingPunct="1">
              <a:defRPr sz="5700" kern="1200">
                <a:solidFill>
                  <a:srgbClr val="000000"/>
                </a:solidFill>
                <a:latin typeface="Gill Sans" charset="0"/>
                <a:ea typeface="ヒラギノ角ゴ ProN W3" charset="0"/>
                <a:cs typeface="ヒラギノ角ゴ ProN W3" charset="0"/>
                <a:sym typeface="Gill Sans" charset="0"/>
              </a:defRPr>
            </a:lvl8pPr>
            <a:lvl9pPr marL="3657439" algn="l" defTabSz="914361" rtl="0" eaLnBrk="1" latinLnBrk="0" hangingPunct="1">
              <a:defRPr sz="5700" kern="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66" name="AutoShape 28"/>
          <p:cNvSpPr>
            <a:spLocks/>
          </p:cNvSpPr>
          <p:nvPr/>
        </p:nvSpPr>
        <p:spPr bwMode="auto">
          <a:xfrm rot="13500001">
            <a:off x="8189810" y="5702254"/>
            <a:ext cx="736600" cy="736691"/>
          </a:xfrm>
          <a:prstGeom prst="rtTriangle">
            <a:avLst/>
          </a:prstGeom>
          <a:solidFill>
            <a:srgbClr val="56BDAF"/>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defPPr>
              <a:defRPr lang="en-US"/>
            </a:defPPr>
            <a:lvl1pPr algn="l" rtl="0" eaLnBrk="0" fontAlgn="base" hangingPunct="0">
              <a:spcBef>
                <a:spcPct val="0"/>
              </a:spcBef>
              <a:spcAft>
                <a:spcPct val="0"/>
              </a:spcAft>
              <a:defRPr sz="5700" kern="1200">
                <a:solidFill>
                  <a:srgbClr val="000000"/>
                </a:solidFill>
                <a:latin typeface="Gill Sans" charset="0"/>
                <a:ea typeface="ヒラギノ角ゴ ProN W3" charset="0"/>
                <a:cs typeface="ヒラギノ角ゴ ProN W3" charset="0"/>
                <a:sym typeface="Gill Sans" charset="0"/>
              </a:defRPr>
            </a:lvl1pPr>
            <a:lvl2pPr marL="457180" algn="l" rtl="0" eaLnBrk="0" fontAlgn="base" hangingPunct="0">
              <a:spcBef>
                <a:spcPct val="0"/>
              </a:spcBef>
              <a:spcAft>
                <a:spcPct val="0"/>
              </a:spcAft>
              <a:defRPr sz="5700" kern="1200">
                <a:solidFill>
                  <a:srgbClr val="000000"/>
                </a:solidFill>
                <a:latin typeface="Gill Sans" charset="0"/>
                <a:ea typeface="ヒラギノ角ゴ ProN W3" charset="0"/>
                <a:cs typeface="ヒラギノ角ゴ ProN W3" charset="0"/>
                <a:sym typeface="Gill Sans" charset="0"/>
              </a:defRPr>
            </a:lvl2pPr>
            <a:lvl3pPr marL="914361" algn="l" rtl="0" eaLnBrk="0" fontAlgn="base" hangingPunct="0">
              <a:spcBef>
                <a:spcPct val="0"/>
              </a:spcBef>
              <a:spcAft>
                <a:spcPct val="0"/>
              </a:spcAft>
              <a:defRPr sz="5700" kern="1200">
                <a:solidFill>
                  <a:srgbClr val="000000"/>
                </a:solidFill>
                <a:latin typeface="Gill Sans" charset="0"/>
                <a:ea typeface="ヒラギノ角ゴ ProN W3" charset="0"/>
                <a:cs typeface="ヒラギノ角ゴ ProN W3" charset="0"/>
                <a:sym typeface="Gill Sans" charset="0"/>
              </a:defRPr>
            </a:lvl3pPr>
            <a:lvl4pPr marL="1371539" algn="l" rtl="0" eaLnBrk="0" fontAlgn="base" hangingPunct="0">
              <a:spcBef>
                <a:spcPct val="0"/>
              </a:spcBef>
              <a:spcAft>
                <a:spcPct val="0"/>
              </a:spcAft>
              <a:defRPr sz="5700" kern="1200">
                <a:solidFill>
                  <a:srgbClr val="000000"/>
                </a:solidFill>
                <a:latin typeface="Gill Sans" charset="0"/>
                <a:ea typeface="ヒラギノ角ゴ ProN W3" charset="0"/>
                <a:cs typeface="ヒラギノ角ゴ ProN W3" charset="0"/>
                <a:sym typeface="Gill Sans" charset="0"/>
              </a:defRPr>
            </a:lvl4pPr>
            <a:lvl5pPr marL="1828719" algn="l" rtl="0" eaLnBrk="0" fontAlgn="base" hangingPunct="0">
              <a:spcBef>
                <a:spcPct val="0"/>
              </a:spcBef>
              <a:spcAft>
                <a:spcPct val="0"/>
              </a:spcAft>
              <a:defRPr sz="5700" kern="1200">
                <a:solidFill>
                  <a:srgbClr val="000000"/>
                </a:solidFill>
                <a:latin typeface="Gill Sans" charset="0"/>
                <a:ea typeface="ヒラギノ角ゴ ProN W3" charset="0"/>
                <a:cs typeface="ヒラギノ角ゴ ProN W3" charset="0"/>
                <a:sym typeface="Gill Sans" charset="0"/>
              </a:defRPr>
            </a:lvl5pPr>
            <a:lvl6pPr marL="2285900" algn="l" defTabSz="914361" rtl="0" eaLnBrk="1" latinLnBrk="0" hangingPunct="1">
              <a:defRPr sz="5700" kern="1200">
                <a:solidFill>
                  <a:srgbClr val="000000"/>
                </a:solidFill>
                <a:latin typeface="Gill Sans" charset="0"/>
                <a:ea typeface="ヒラギノ角ゴ ProN W3" charset="0"/>
                <a:cs typeface="ヒラギノ角ゴ ProN W3" charset="0"/>
                <a:sym typeface="Gill Sans" charset="0"/>
              </a:defRPr>
            </a:lvl6pPr>
            <a:lvl7pPr marL="2743080" algn="l" defTabSz="914361" rtl="0" eaLnBrk="1" latinLnBrk="0" hangingPunct="1">
              <a:defRPr sz="5700" kern="1200">
                <a:solidFill>
                  <a:srgbClr val="000000"/>
                </a:solidFill>
                <a:latin typeface="Gill Sans" charset="0"/>
                <a:ea typeface="ヒラギノ角ゴ ProN W3" charset="0"/>
                <a:cs typeface="ヒラギノ角ゴ ProN W3" charset="0"/>
                <a:sym typeface="Gill Sans" charset="0"/>
              </a:defRPr>
            </a:lvl7pPr>
            <a:lvl8pPr marL="3200261" algn="l" defTabSz="914361" rtl="0" eaLnBrk="1" latinLnBrk="0" hangingPunct="1">
              <a:defRPr sz="5700" kern="1200">
                <a:solidFill>
                  <a:srgbClr val="000000"/>
                </a:solidFill>
                <a:latin typeface="Gill Sans" charset="0"/>
                <a:ea typeface="ヒラギノ角ゴ ProN W3" charset="0"/>
                <a:cs typeface="ヒラギノ角ゴ ProN W3" charset="0"/>
                <a:sym typeface="Gill Sans" charset="0"/>
              </a:defRPr>
            </a:lvl8pPr>
            <a:lvl9pPr marL="3657439" algn="l" defTabSz="914361" rtl="0" eaLnBrk="1" latinLnBrk="0" hangingPunct="1">
              <a:defRPr sz="5700" kern="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p:cNvSpPr>
          <p:nvPr/>
        </p:nvSpPr>
        <p:spPr bwMode="auto">
          <a:xfrm>
            <a:off x="0" y="3835400"/>
            <a:ext cx="24371301" cy="44704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8438" name="Oval 5"/>
          <p:cNvSpPr>
            <a:spLocks/>
          </p:cNvSpPr>
          <p:nvPr/>
        </p:nvSpPr>
        <p:spPr bwMode="auto">
          <a:xfrm>
            <a:off x="16184508" y="4114800"/>
            <a:ext cx="3797301" cy="3797300"/>
          </a:xfrm>
          <a:prstGeom prst="ellipse">
            <a:avLst/>
          </a:prstGeom>
          <a:solidFill>
            <a:srgbClr val="E08A29"/>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8439" name="Freeform 6"/>
          <p:cNvSpPr>
            <a:spLocks/>
          </p:cNvSpPr>
          <p:nvPr/>
        </p:nvSpPr>
        <p:spPr bwMode="auto">
          <a:xfrm>
            <a:off x="17679932" y="5130803"/>
            <a:ext cx="2287589" cy="2701926"/>
          </a:xfrm>
          <a:custGeom>
            <a:avLst/>
            <a:gdLst>
              <a:gd name="T0" fmla="*/ 0 w 20511"/>
              <a:gd name="T1" fmla="*/ 2129017 h 21600"/>
              <a:gd name="T2" fmla="*/ 927705 w 20511"/>
              <a:gd name="T3" fmla="*/ 2701925 h 21600"/>
              <a:gd name="T4" fmla="*/ 2279558 w 20511"/>
              <a:gd name="T5" fmla="*/ 652090 h 21600"/>
              <a:gd name="T6" fmla="*/ 1361556 w 20511"/>
              <a:gd name="T7" fmla="*/ 0 h 21600"/>
              <a:gd name="T8" fmla="*/ 0 w 20511"/>
              <a:gd name="T9" fmla="*/ 2129017 h 21600"/>
              <a:gd name="T10" fmla="*/ 0 w 20511"/>
              <a:gd name="T11" fmla="*/ 212901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511" h="21600">
                <a:moveTo>
                  <a:pt x="0" y="17020"/>
                </a:moveTo>
                <a:lnTo>
                  <a:pt x="8318" y="21600"/>
                </a:lnTo>
                <a:cubicBezTo>
                  <a:pt x="8318" y="21600"/>
                  <a:pt x="21600" y="18553"/>
                  <a:pt x="20439" y="5213"/>
                </a:cubicBezTo>
                <a:lnTo>
                  <a:pt x="12208" y="0"/>
                </a:lnTo>
                <a:lnTo>
                  <a:pt x="0" y="17020"/>
                </a:lnTo>
                <a:close/>
                <a:moveTo>
                  <a:pt x="0" y="17020"/>
                </a:moveTo>
              </a:path>
            </a:pathLst>
          </a:custGeom>
          <a:solidFill>
            <a:srgbClr val="D6731B"/>
          </a:solidFill>
          <a:ln>
            <a:noFill/>
          </a:ln>
          <a:extLst>
            <a:ext uri="{91240B29-F687-4F45-9708-019B960494DF}">
              <a14:hiddenLine xmlns:a14="http://schemas.microsoft.com/office/drawing/2010/main" w="3175" cap="flat">
                <a:solidFill>
                  <a:schemeClr val="tx1"/>
                </a:solidFill>
                <a:miter lim="800000"/>
                <a:headEnd type="none" w="med" len="med"/>
                <a:tailEnd type="none" w="med" len="med"/>
              </a14:hiddenLine>
            </a:ext>
          </a:extLst>
        </p:spPr>
        <p:txBody>
          <a:bodyPr lIns="0" tIns="0" rIns="0" bIns="0"/>
          <a:lstStyle/>
          <a:p>
            <a:endParaRPr lang="en-US" dirty="0">
              <a:latin typeface="Aleo" panose="020F0502020204030203" pitchFamily="34" charset="0"/>
            </a:endParaRPr>
          </a:p>
        </p:txBody>
      </p:sp>
      <p:sp>
        <p:nvSpPr>
          <p:cNvPr id="18440" name="Oval 7"/>
          <p:cNvSpPr>
            <a:spLocks/>
          </p:cNvSpPr>
          <p:nvPr/>
        </p:nvSpPr>
        <p:spPr bwMode="auto">
          <a:xfrm>
            <a:off x="16759187" y="4689476"/>
            <a:ext cx="2617789" cy="2617788"/>
          </a:xfrm>
          <a:prstGeom prst="ellipse">
            <a:avLst/>
          </a:prstGeom>
          <a:solidFill>
            <a:srgbClr val="E39D4A"/>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8441" name="Rectangle 8"/>
          <p:cNvSpPr>
            <a:spLocks/>
          </p:cNvSpPr>
          <p:nvPr/>
        </p:nvSpPr>
        <p:spPr bwMode="auto">
          <a:xfrm>
            <a:off x="360000" y="660400"/>
            <a:ext cx="14400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Conclusion</a:t>
            </a:r>
            <a:endPar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8442" name="Oval 9"/>
          <p:cNvSpPr>
            <a:spLocks/>
          </p:cNvSpPr>
          <p:nvPr/>
        </p:nvSpPr>
        <p:spPr bwMode="auto">
          <a:xfrm>
            <a:off x="10215508" y="4114800"/>
            <a:ext cx="3797301" cy="3797300"/>
          </a:xfrm>
          <a:prstGeom prst="ellipse">
            <a:avLst/>
          </a:prstGeom>
          <a:solidFill>
            <a:srgbClr val="662952"/>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8443" name="Freeform 10"/>
          <p:cNvSpPr>
            <a:spLocks/>
          </p:cNvSpPr>
          <p:nvPr/>
        </p:nvSpPr>
        <p:spPr bwMode="auto">
          <a:xfrm>
            <a:off x="11710932" y="5130803"/>
            <a:ext cx="2287589" cy="2701926"/>
          </a:xfrm>
          <a:custGeom>
            <a:avLst/>
            <a:gdLst>
              <a:gd name="T0" fmla="*/ 0 w 20511"/>
              <a:gd name="T1" fmla="*/ 2129017 h 21600"/>
              <a:gd name="T2" fmla="*/ 927705 w 20511"/>
              <a:gd name="T3" fmla="*/ 2701925 h 21600"/>
              <a:gd name="T4" fmla="*/ 2279558 w 20511"/>
              <a:gd name="T5" fmla="*/ 652090 h 21600"/>
              <a:gd name="T6" fmla="*/ 1361556 w 20511"/>
              <a:gd name="T7" fmla="*/ 0 h 21600"/>
              <a:gd name="T8" fmla="*/ 0 w 20511"/>
              <a:gd name="T9" fmla="*/ 2129017 h 21600"/>
              <a:gd name="T10" fmla="*/ 0 w 20511"/>
              <a:gd name="T11" fmla="*/ 212901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511" h="21600">
                <a:moveTo>
                  <a:pt x="0" y="17020"/>
                </a:moveTo>
                <a:lnTo>
                  <a:pt x="8318" y="21600"/>
                </a:lnTo>
                <a:cubicBezTo>
                  <a:pt x="8318" y="21600"/>
                  <a:pt x="21600" y="18553"/>
                  <a:pt x="20439" y="5213"/>
                </a:cubicBezTo>
                <a:lnTo>
                  <a:pt x="12208" y="0"/>
                </a:lnTo>
                <a:lnTo>
                  <a:pt x="0" y="17020"/>
                </a:lnTo>
                <a:close/>
                <a:moveTo>
                  <a:pt x="0" y="17020"/>
                </a:moveTo>
              </a:path>
            </a:pathLst>
          </a:custGeom>
          <a:solidFill>
            <a:srgbClr val="542444"/>
          </a:solidFill>
          <a:ln>
            <a:noFill/>
          </a:ln>
          <a:extLst>
            <a:ext uri="{91240B29-F687-4F45-9708-019B960494DF}">
              <a14:hiddenLine xmlns:a14="http://schemas.microsoft.com/office/drawing/2010/main" w="3175" cap="flat">
                <a:solidFill>
                  <a:schemeClr val="tx1"/>
                </a:solidFill>
                <a:miter lim="800000"/>
                <a:headEnd type="none" w="med" len="med"/>
                <a:tailEnd type="none" w="med" len="med"/>
              </a14:hiddenLine>
            </a:ext>
          </a:extLst>
        </p:spPr>
        <p:txBody>
          <a:bodyPr lIns="0" tIns="0" rIns="0" bIns="0"/>
          <a:lstStyle/>
          <a:p>
            <a:endParaRPr lang="en-US" dirty="0">
              <a:latin typeface="Aleo" panose="020F0502020204030203" pitchFamily="34" charset="0"/>
            </a:endParaRPr>
          </a:p>
        </p:txBody>
      </p:sp>
      <p:sp>
        <p:nvSpPr>
          <p:cNvPr id="18444" name="Oval 11"/>
          <p:cNvSpPr>
            <a:spLocks/>
          </p:cNvSpPr>
          <p:nvPr/>
        </p:nvSpPr>
        <p:spPr bwMode="auto">
          <a:xfrm>
            <a:off x="10790187" y="4689476"/>
            <a:ext cx="2617789" cy="2617788"/>
          </a:xfrm>
          <a:prstGeom prst="ellipse">
            <a:avLst/>
          </a:prstGeom>
          <a:solidFill>
            <a:srgbClr val="772F63"/>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8445" name="Oval 12"/>
          <p:cNvSpPr>
            <a:spLocks/>
          </p:cNvSpPr>
          <p:nvPr/>
        </p:nvSpPr>
        <p:spPr bwMode="auto">
          <a:xfrm>
            <a:off x="4246508" y="4114800"/>
            <a:ext cx="3797301" cy="3797300"/>
          </a:xfrm>
          <a:prstGeom prst="ellipse">
            <a:avLst/>
          </a:prstGeom>
          <a:solidFill>
            <a:srgbClr val="56BDAF"/>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8446" name="Freeform 13"/>
          <p:cNvSpPr>
            <a:spLocks/>
          </p:cNvSpPr>
          <p:nvPr/>
        </p:nvSpPr>
        <p:spPr bwMode="auto">
          <a:xfrm>
            <a:off x="5741932" y="5130803"/>
            <a:ext cx="2287589" cy="2701926"/>
          </a:xfrm>
          <a:custGeom>
            <a:avLst/>
            <a:gdLst>
              <a:gd name="T0" fmla="*/ 0 w 20511"/>
              <a:gd name="T1" fmla="*/ 2129017 h 21600"/>
              <a:gd name="T2" fmla="*/ 927705 w 20511"/>
              <a:gd name="T3" fmla="*/ 2701925 h 21600"/>
              <a:gd name="T4" fmla="*/ 2279558 w 20511"/>
              <a:gd name="T5" fmla="*/ 652090 h 21600"/>
              <a:gd name="T6" fmla="*/ 1361556 w 20511"/>
              <a:gd name="T7" fmla="*/ 0 h 21600"/>
              <a:gd name="T8" fmla="*/ 0 w 20511"/>
              <a:gd name="T9" fmla="*/ 2129017 h 21600"/>
              <a:gd name="T10" fmla="*/ 0 w 20511"/>
              <a:gd name="T11" fmla="*/ 2129017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511" h="21600">
                <a:moveTo>
                  <a:pt x="0" y="17020"/>
                </a:moveTo>
                <a:lnTo>
                  <a:pt x="8318" y="21600"/>
                </a:lnTo>
                <a:cubicBezTo>
                  <a:pt x="8318" y="21600"/>
                  <a:pt x="21600" y="18553"/>
                  <a:pt x="20439" y="5213"/>
                </a:cubicBezTo>
                <a:lnTo>
                  <a:pt x="12208" y="0"/>
                </a:lnTo>
                <a:lnTo>
                  <a:pt x="0" y="17020"/>
                </a:lnTo>
                <a:close/>
                <a:moveTo>
                  <a:pt x="0" y="17020"/>
                </a:moveTo>
              </a:path>
            </a:pathLst>
          </a:custGeom>
          <a:solidFill>
            <a:srgbClr val="3B927F"/>
          </a:solidFill>
          <a:ln>
            <a:noFill/>
          </a:ln>
          <a:extLst>
            <a:ext uri="{91240B29-F687-4F45-9708-019B960494DF}">
              <a14:hiddenLine xmlns:a14="http://schemas.microsoft.com/office/drawing/2010/main" w="3175" cap="flat">
                <a:solidFill>
                  <a:schemeClr val="tx1"/>
                </a:solidFill>
                <a:miter lim="800000"/>
                <a:headEnd type="none" w="med" len="med"/>
                <a:tailEnd type="none" w="med" len="med"/>
              </a14:hiddenLine>
            </a:ext>
          </a:extLst>
        </p:spPr>
        <p:txBody>
          <a:bodyPr lIns="0" tIns="0" rIns="0" bIns="0"/>
          <a:lstStyle/>
          <a:p>
            <a:endParaRPr lang="en-US" dirty="0">
              <a:latin typeface="Aleo" panose="020F0502020204030203" pitchFamily="34" charset="0"/>
            </a:endParaRPr>
          </a:p>
        </p:txBody>
      </p:sp>
      <p:sp>
        <p:nvSpPr>
          <p:cNvPr id="18447" name="Oval 14"/>
          <p:cNvSpPr>
            <a:spLocks/>
          </p:cNvSpPr>
          <p:nvPr/>
        </p:nvSpPr>
        <p:spPr bwMode="auto">
          <a:xfrm>
            <a:off x="4821187" y="4689476"/>
            <a:ext cx="2617789" cy="2617788"/>
          </a:xfrm>
          <a:prstGeom prst="ellipse">
            <a:avLst/>
          </a:prstGeom>
          <a:solidFill>
            <a:srgbClr val="62CBB9"/>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8448" name="AutoShape 15"/>
          <p:cNvSpPr>
            <a:spLocks/>
          </p:cNvSpPr>
          <p:nvPr/>
        </p:nvSpPr>
        <p:spPr bwMode="auto">
          <a:xfrm rot="-8099999">
            <a:off x="20231837" y="5705478"/>
            <a:ext cx="736600" cy="736600"/>
          </a:xfrm>
          <a:prstGeom prst="rtTriangle">
            <a:avLst/>
          </a:prstGeom>
          <a:solidFill>
            <a:srgbClr val="E08A29"/>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8449" name="AutoShape 16"/>
          <p:cNvSpPr>
            <a:spLocks/>
          </p:cNvSpPr>
          <p:nvPr/>
        </p:nvSpPr>
        <p:spPr bwMode="auto">
          <a:xfrm rot="-8099999">
            <a:off x="14457309" y="5705478"/>
            <a:ext cx="736600" cy="736600"/>
          </a:xfrm>
          <a:prstGeom prst="rtTriangle">
            <a:avLst/>
          </a:prstGeom>
          <a:solidFill>
            <a:srgbClr val="662952"/>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8450" name="AutoShape 17"/>
          <p:cNvSpPr>
            <a:spLocks/>
          </p:cNvSpPr>
          <p:nvPr/>
        </p:nvSpPr>
        <p:spPr bwMode="auto">
          <a:xfrm rot="-8099999">
            <a:off x="8588320" y="5705478"/>
            <a:ext cx="736600" cy="736600"/>
          </a:xfrm>
          <a:prstGeom prst="rtTriangle">
            <a:avLst/>
          </a:prstGeom>
          <a:solidFill>
            <a:srgbClr val="56BDAF"/>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8452" name="Rectangle 19"/>
          <p:cNvSpPr>
            <a:spLocks/>
          </p:cNvSpPr>
          <p:nvPr/>
        </p:nvSpPr>
        <p:spPr bwMode="auto">
          <a:xfrm>
            <a:off x="16946586" y="5755501"/>
            <a:ext cx="22826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3600">
                <a:solidFill>
                  <a:srgbClr val="FFFFFF"/>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Assesment</a:t>
            </a:r>
          </a:p>
        </p:txBody>
      </p:sp>
      <p:sp>
        <p:nvSpPr>
          <p:cNvPr id="18453" name="Rectangle 20"/>
          <p:cNvSpPr>
            <a:spLocks/>
          </p:cNvSpPr>
          <p:nvPr/>
        </p:nvSpPr>
        <p:spPr bwMode="auto">
          <a:xfrm>
            <a:off x="11294717" y="5755501"/>
            <a:ext cx="165000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3600">
                <a:solidFill>
                  <a:srgbClr val="FFFFFF"/>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Training</a:t>
            </a:r>
          </a:p>
        </p:txBody>
      </p:sp>
      <p:sp>
        <p:nvSpPr>
          <p:cNvPr id="18454" name="Rectangle 21"/>
          <p:cNvSpPr>
            <a:spLocks/>
          </p:cNvSpPr>
          <p:nvPr/>
        </p:nvSpPr>
        <p:spPr bwMode="auto">
          <a:xfrm>
            <a:off x="5136823" y="5755501"/>
            <a:ext cx="20261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3600">
                <a:solidFill>
                  <a:srgbClr val="FFFFFF"/>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Marketing</a:t>
            </a:r>
          </a:p>
        </p:txBody>
      </p:sp>
      <p:sp>
        <p:nvSpPr>
          <p:cNvPr id="18459" name="Rectangle 26"/>
          <p:cNvSpPr>
            <a:spLocks/>
          </p:cNvSpPr>
          <p:nvPr/>
        </p:nvSpPr>
        <p:spPr bwMode="auto">
          <a:xfrm>
            <a:off x="0" y="3835400"/>
            <a:ext cx="24371301" cy="4470400"/>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grpSp>
        <p:nvGrpSpPr>
          <p:cNvPr id="6" name="Grupa 5"/>
          <p:cNvGrpSpPr/>
          <p:nvPr/>
        </p:nvGrpSpPr>
        <p:grpSpPr>
          <a:xfrm>
            <a:off x="3789700" y="4114800"/>
            <a:ext cx="4680000" cy="7335460"/>
            <a:chOff x="982264" y="4114800"/>
            <a:chExt cx="4680000" cy="7335458"/>
          </a:xfrm>
        </p:grpSpPr>
        <p:sp>
          <p:nvSpPr>
            <p:cNvPr id="18458" name="Rectangle 25"/>
            <p:cNvSpPr>
              <a:spLocks/>
            </p:cNvSpPr>
            <p:nvPr/>
          </p:nvSpPr>
          <p:spPr bwMode="auto">
            <a:xfrm>
              <a:off x="982264" y="8310938"/>
              <a:ext cx="4680000" cy="313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endParaRPr lang="en-US" sz="3400" dirty="0" smtClean="0"/>
            </a:p>
            <a:p>
              <a:r>
                <a:rPr lang="en-US" sz="3400" dirty="0" smtClean="0"/>
                <a:t>The </a:t>
              </a:r>
              <a:r>
                <a:rPr lang="en-US" sz="3400" dirty="0"/>
                <a:t>analysis used for texts in designing existing </a:t>
              </a:r>
              <a:r>
                <a:rPr lang="en-US" sz="3400" dirty="0" err="1" smtClean="0"/>
                <a:t>tagsets</a:t>
              </a:r>
              <a:r>
                <a:rPr lang="en-US" sz="3400" dirty="0" smtClean="0"/>
                <a:t> do not cover all Arabic </a:t>
              </a:r>
              <a:r>
                <a:rPr lang="en-US" sz="3400" dirty="0"/>
                <a:t>features and characteristics. </a:t>
              </a:r>
            </a:p>
          </p:txBody>
        </p:sp>
        <p:grpSp>
          <p:nvGrpSpPr>
            <p:cNvPr id="2" name="Grupa 1"/>
            <p:cNvGrpSpPr/>
            <p:nvPr/>
          </p:nvGrpSpPr>
          <p:grpSpPr>
            <a:xfrm>
              <a:off x="1346200" y="4114800"/>
              <a:ext cx="3797300" cy="3797300"/>
              <a:chOff x="1346200" y="4114800"/>
              <a:chExt cx="3797300" cy="3797300"/>
            </a:xfrm>
          </p:grpSpPr>
          <p:grpSp>
            <p:nvGrpSpPr>
              <p:cNvPr id="18480" name="Group 34"/>
              <p:cNvGrpSpPr>
                <a:grpSpLocks/>
              </p:cNvGrpSpPr>
              <p:nvPr/>
            </p:nvGrpSpPr>
            <p:grpSpPr bwMode="auto">
              <a:xfrm>
                <a:off x="1346200" y="4114800"/>
                <a:ext cx="3797300" cy="3797300"/>
                <a:chOff x="0" y="0"/>
                <a:chExt cx="2392" cy="2392"/>
              </a:xfrm>
            </p:grpSpPr>
            <p:sp>
              <p:nvSpPr>
                <p:cNvPr id="18482" name="Oval 31"/>
                <p:cNvSpPr>
                  <a:spLocks/>
                </p:cNvSpPr>
                <p:nvPr/>
              </p:nvSpPr>
              <p:spPr bwMode="auto">
                <a:xfrm>
                  <a:off x="0" y="0"/>
                  <a:ext cx="2392" cy="2392"/>
                </a:xfrm>
                <a:prstGeom prst="ellipse">
                  <a:avLst/>
                </a:prstGeom>
                <a:solidFill>
                  <a:srgbClr val="56BDAF"/>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8483" name="Freeform 32"/>
                <p:cNvSpPr>
                  <a:spLocks/>
                </p:cNvSpPr>
                <p:nvPr/>
              </p:nvSpPr>
              <p:spPr bwMode="auto">
                <a:xfrm>
                  <a:off x="942" y="640"/>
                  <a:ext cx="1441" cy="1702"/>
                </a:xfrm>
                <a:custGeom>
                  <a:avLst/>
                  <a:gdLst>
                    <a:gd name="T0" fmla="*/ 0 w 20511"/>
                    <a:gd name="T1" fmla="*/ 1341 h 21600"/>
                    <a:gd name="T2" fmla="*/ 584 w 20511"/>
                    <a:gd name="T3" fmla="*/ 1702 h 21600"/>
                    <a:gd name="T4" fmla="*/ 1436 w 20511"/>
                    <a:gd name="T5" fmla="*/ 411 h 21600"/>
                    <a:gd name="T6" fmla="*/ 858 w 20511"/>
                    <a:gd name="T7" fmla="*/ 0 h 21600"/>
                    <a:gd name="T8" fmla="*/ 0 w 20511"/>
                    <a:gd name="T9" fmla="*/ 1341 h 21600"/>
                    <a:gd name="T10" fmla="*/ 0 w 20511"/>
                    <a:gd name="T11" fmla="*/ 1341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511" h="21600">
                      <a:moveTo>
                        <a:pt x="0" y="17020"/>
                      </a:moveTo>
                      <a:lnTo>
                        <a:pt x="8318" y="21600"/>
                      </a:lnTo>
                      <a:cubicBezTo>
                        <a:pt x="8318" y="21600"/>
                        <a:pt x="21600" y="18553"/>
                        <a:pt x="20439" y="5213"/>
                      </a:cubicBezTo>
                      <a:lnTo>
                        <a:pt x="12208" y="0"/>
                      </a:lnTo>
                      <a:lnTo>
                        <a:pt x="0" y="17020"/>
                      </a:lnTo>
                      <a:close/>
                      <a:moveTo>
                        <a:pt x="0" y="17020"/>
                      </a:moveTo>
                    </a:path>
                  </a:pathLst>
                </a:custGeom>
                <a:solidFill>
                  <a:srgbClr val="3B927F"/>
                </a:solidFill>
                <a:ln>
                  <a:noFill/>
                </a:ln>
                <a:extLst>
                  <a:ext uri="{91240B29-F687-4F45-9708-019B960494DF}">
                    <a14:hiddenLine xmlns:a14="http://schemas.microsoft.com/office/drawing/2010/main" w="3175" cap="flat">
                      <a:solidFill>
                        <a:schemeClr val="tx1"/>
                      </a:solidFill>
                      <a:miter lim="800000"/>
                      <a:headEnd type="none" w="med" len="med"/>
                      <a:tailEnd type="none" w="med" len="med"/>
                    </a14:hiddenLine>
                  </a:ext>
                </a:extLst>
              </p:spPr>
              <p:txBody>
                <a:bodyPr lIns="0" tIns="0" rIns="0" bIns="0"/>
                <a:lstStyle/>
                <a:p>
                  <a:endParaRPr lang="en-US" dirty="0">
                    <a:latin typeface="Aleo" panose="020F0502020204030203" pitchFamily="34" charset="0"/>
                  </a:endParaRPr>
                </a:p>
              </p:txBody>
            </p:sp>
            <p:sp>
              <p:nvSpPr>
                <p:cNvPr id="18484" name="Oval 33"/>
                <p:cNvSpPr>
                  <a:spLocks/>
                </p:cNvSpPr>
                <p:nvPr/>
              </p:nvSpPr>
              <p:spPr bwMode="auto">
                <a:xfrm>
                  <a:off x="362" y="362"/>
                  <a:ext cx="1649" cy="1649"/>
                </a:xfrm>
                <a:prstGeom prst="ellipse">
                  <a:avLst/>
                </a:prstGeom>
                <a:solidFill>
                  <a:srgbClr val="62CBB9"/>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grpSp>
          <p:sp>
            <p:nvSpPr>
              <p:cNvPr id="18481" name="Rectangle 35"/>
              <p:cNvSpPr>
                <a:spLocks/>
              </p:cNvSpPr>
              <p:nvPr/>
            </p:nvSpPr>
            <p:spPr bwMode="auto">
              <a:xfrm>
                <a:off x="3121376" y="5755500"/>
                <a:ext cx="25648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3600" b="1" dirty="0" smtClean="0">
                    <a:solidFill>
                      <a:srgbClr val="FFFFFF"/>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4</a:t>
                </a:r>
                <a:endParaRPr lang="en-US" sz="3600" b="1" dirty="0">
                  <a:solidFill>
                    <a:srgbClr val="FFFFFF"/>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grpSp>
      </p:grpSp>
      <p:grpSp>
        <p:nvGrpSpPr>
          <p:cNvPr id="8" name="Grupa 7"/>
          <p:cNvGrpSpPr/>
          <p:nvPr/>
        </p:nvGrpSpPr>
        <p:grpSpPr>
          <a:xfrm>
            <a:off x="15303569" y="4114800"/>
            <a:ext cx="5760997" cy="9920786"/>
            <a:chOff x="12920261" y="4114800"/>
            <a:chExt cx="5760997" cy="9920785"/>
          </a:xfrm>
        </p:grpSpPr>
        <p:sp>
          <p:nvSpPr>
            <p:cNvPr id="18457" name="Rectangle 24"/>
            <p:cNvSpPr>
              <a:spLocks/>
            </p:cNvSpPr>
            <p:nvPr/>
          </p:nvSpPr>
          <p:spPr bwMode="auto">
            <a:xfrm>
              <a:off x="12920261" y="6833614"/>
              <a:ext cx="5760997" cy="720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endParaRPr lang="en-US" sz="3600" dirty="0" smtClean="0"/>
            </a:p>
            <a:p>
              <a:endParaRPr lang="en-US" sz="3600" dirty="0"/>
            </a:p>
            <a:p>
              <a:endParaRPr lang="en-US" sz="3600" dirty="0" smtClean="0"/>
            </a:p>
            <a:p>
              <a:r>
                <a:rPr lang="en-US" sz="3600" dirty="0" smtClean="0"/>
                <a:t>Even </a:t>
              </a:r>
              <a:r>
                <a:rPr lang="en-US" sz="3600" dirty="0"/>
                <a:t>though the tag sets with large number of tags are complete and efficient for advanced tasks, they look very hard to be predicted while small tag sets tend to be more predictable and appropriate for many applications.</a:t>
              </a:r>
            </a:p>
            <a:p>
              <a:pPr eaLnBrk="1" hangingPunct="1"/>
              <a:endParaRPr lang="en-US" sz="3600"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endParaRPr>
            </a:p>
          </p:txBody>
        </p:sp>
        <p:grpSp>
          <p:nvGrpSpPr>
            <p:cNvPr id="4" name="Grupa 3"/>
            <p:cNvGrpSpPr/>
            <p:nvPr/>
          </p:nvGrpSpPr>
          <p:grpSpPr>
            <a:xfrm>
              <a:off x="13284200" y="4114800"/>
              <a:ext cx="3797300" cy="3797300"/>
              <a:chOff x="13284200" y="4114800"/>
              <a:chExt cx="3797300" cy="3797300"/>
            </a:xfrm>
          </p:grpSpPr>
          <p:sp>
            <p:nvSpPr>
              <p:cNvPr id="18477" name="Oval 37"/>
              <p:cNvSpPr>
                <a:spLocks/>
              </p:cNvSpPr>
              <p:nvPr/>
            </p:nvSpPr>
            <p:spPr bwMode="auto">
              <a:xfrm>
                <a:off x="13284200" y="4114800"/>
                <a:ext cx="3797300" cy="3797300"/>
              </a:xfrm>
              <a:prstGeom prst="ellipse">
                <a:avLst/>
              </a:prstGeom>
              <a:solidFill>
                <a:srgbClr val="E08A29"/>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8478" name="Freeform 38"/>
              <p:cNvSpPr>
                <a:spLocks/>
              </p:cNvSpPr>
              <p:nvPr/>
            </p:nvSpPr>
            <p:spPr bwMode="auto">
              <a:xfrm>
                <a:off x="14779625" y="5130800"/>
                <a:ext cx="2287588" cy="2701925"/>
              </a:xfrm>
              <a:custGeom>
                <a:avLst/>
                <a:gdLst>
                  <a:gd name="T0" fmla="*/ 0 w 20511"/>
                  <a:gd name="T1" fmla="*/ 1341 h 21600"/>
                  <a:gd name="T2" fmla="*/ 584 w 20511"/>
                  <a:gd name="T3" fmla="*/ 1702 h 21600"/>
                  <a:gd name="T4" fmla="*/ 1436 w 20511"/>
                  <a:gd name="T5" fmla="*/ 411 h 21600"/>
                  <a:gd name="T6" fmla="*/ 858 w 20511"/>
                  <a:gd name="T7" fmla="*/ 0 h 21600"/>
                  <a:gd name="T8" fmla="*/ 0 w 20511"/>
                  <a:gd name="T9" fmla="*/ 1341 h 21600"/>
                  <a:gd name="T10" fmla="*/ 0 w 20511"/>
                  <a:gd name="T11" fmla="*/ 1341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511" h="21600">
                    <a:moveTo>
                      <a:pt x="0" y="17020"/>
                    </a:moveTo>
                    <a:lnTo>
                      <a:pt x="8318" y="21600"/>
                    </a:lnTo>
                    <a:cubicBezTo>
                      <a:pt x="8318" y="21600"/>
                      <a:pt x="21600" y="18553"/>
                      <a:pt x="20439" y="5213"/>
                    </a:cubicBezTo>
                    <a:lnTo>
                      <a:pt x="12208" y="0"/>
                    </a:lnTo>
                    <a:lnTo>
                      <a:pt x="0" y="17020"/>
                    </a:lnTo>
                    <a:close/>
                    <a:moveTo>
                      <a:pt x="0" y="17020"/>
                    </a:moveTo>
                  </a:path>
                </a:pathLst>
              </a:custGeom>
              <a:solidFill>
                <a:srgbClr val="D6731B"/>
              </a:solidFill>
              <a:ln>
                <a:noFill/>
              </a:ln>
              <a:extLst>
                <a:ext uri="{91240B29-F687-4F45-9708-019B960494DF}">
                  <a14:hiddenLine xmlns:a14="http://schemas.microsoft.com/office/drawing/2010/main" w="3175" cap="flat">
                    <a:solidFill>
                      <a:schemeClr val="tx1"/>
                    </a:solidFill>
                    <a:miter lim="800000"/>
                    <a:headEnd type="none" w="med" len="med"/>
                    <a:tailEnd type="none" w="med" len="med"/>
                  </a14:hiddenLine>
                </a:ext>
              </a:extLst>
            </p:spPr>
            <p:txBody>
              <a:bodyPr lIns="0" tIns="0" rIns="0" bIns="0"/>
              <a:lstStyle/>
              <a:p>
                <a:endParaRPr lang="en-US" dirty="0">
                  <a:latin typeface="Aleo" panose="020F0502020204030203" pitchFamily="34" charset="0"/>
                </a:endParaRPr>
              </a:p>
            </p:txBody>
          </p:sp>
          <p:sp>
            <p:nvSpPr>
              <p:cNvPr id="18479" name="Oval 39"/>
              <p:cNvSpPr>
                <a:spLocks/>
              </p:cNvSpPr>
              <p:nvPr/>
            </p:nvSpPr>
            <p:spPr bwMode="auto">
              <a:xfrm>
                <a:off x="13858875" y="4689475"/>
                <a:ext cx="2617788" cy="2617788"/>
              </a:xfrm>
              <a:prstGeom prst="ellipse">
                <a:avLst/>
              </a:prstGeom>
              <a:solidFill>
                <a:srgbClr val="E39D4A"/>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8476" name="Rectangle 41"/>
              <p:cNvSpPr>
                <a:spLocks/>
              </p:cNvSpPr>
              <p:nvPr/>
            </p:nvSpPr>
            <p:spPr bwMode="auto">
              <a:xfrm>
                <a:off x="15059370" y="5755501"/>
                <a:ext cx="25648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3600" b="1" dirty="0">
                    <a:solidFill>
                      <a:srgbClr val="FFFFFF"/>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6</a:t>
                </a:r>
              </a:p>
            </p:txBody>
          </p:sp>
        </p:grpSp>
      </p:grpSp>
      <p:grpSp>
        <p:nvGrpSpPr>
          <p:cNvPr id="7" name="Grupa 6"/>
          <p:cNvGrpSpPr/>
          <p:nvPr/>
        </p:nvGrpSpPr>
        <p:grpSpPr>
          <a:xfrm>
            <a:off x="9507936" y="4114800"/>
            <a:ext cx="4680000" cy="9366785"/>
            <a:chOff x="6951264" y="4114800"/>
            <a:chExt cx="4680000" cy="9366784"/>
          </a:xfrm>
        </p:grpSpPr>
        <p:sp>
          <p:nvSpPr>
            <p:cNvPr id="18456" name="Rectangle 23"/>
            <p:cNvSpPr>
              <a:spLocks/>
            </p:cNvSpPr>
            <p:nvPr/>
          </p:nvSpPr>
          <p:spPr bwMode="auto">
            <a:xfrm>
              <a:off x="6951264" y="6279613"/>
              <a:ext cx="4680000" cy="720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endParaRPr lang="en-US" sz="3600" dirty="0" smtClean="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endParaRPr>
            </a:p>
            <a:p>
              <a:endParaRPr lang="en-US" sz="3600"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endParaRPr>
            </a:p>
            <a:p>
              <a:endParaRPr lang="en-US" sz="3600" dirty="0" smtClean="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endParaRPr>
            </a:p>
            <a:p>
              <a:endParaRPr lang="en-US" sz="3600"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endParaRPr>
            </a:p>
            <a:p>
              <a:r>
                <a:rPr lang="en-US" sz="3600" dirty="0" smtClean="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A </a:t>
              </a:r>
              <a:r>
                <a:rPr lang="en-US" sz="3600"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number of tagging systems involve a small number of tags that gives a narrow view about the text and they do not explain more about particles and verbs. </a:t>
              </a:r>
            </a:p>
            <a:p>
              <a:endParaRPr lang="en-US" sz="3600" dirty="0"/>
            </a:p>
          </p:txBody>
        </p:sp>
        <p:grpSp>
          <p:nvGrpSpPr>
            <p:cNvPr id="3" name="Grupa 2"/>
            <p:cNvGrpSpPr/>
            <p:nvPr/>
          </p:nvGrpSpPr>
          <p:grpSpPr>
            <a:xfrm>
              <a:off x="7315200" y="4114800"/>
              <a:ext cx="3797300" cy="3797300"/>
              <a:chOff x="7315200" y="4114800"/>
              <a:chExt cx="3797300" cy="3797300"/>
            </a:xfrm>
          </p:grpSpPr>
          <p:sp>
            <p:nvSpPr>
              <p:cNvPr id="18467" name="Oval 49"/>
              <p:cNvSpPr>
                <a:spLocks/>
              </p:cNvSpPr>
              <p:nvPr/>
            </p:nvSpPr>
            <p:spPr bwMode="auto">
              <a:xfrm>
                <a:off x="7315200" y="4114800"/>
                <a:ext cx="3797300" cy="3797300"/>
              </a:xfrm>
              <a:prstGeom prst="ellipse">
                <a:avLst/>
              </a:prstGeom>
              <a:solidFill>
                <a:srgbClr val="662952"/>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8468" name="Freeform 50"/>
              <p:cNvSpPr>
                <a:spLocks/>
              </p:cNvSpPr>
              <p:nvPr/>
            </p:nvSpPr>
            <p:spPr bwMode="auto">
              <a:xfrm>
                <a:off x="8810625" y="5130800"/>
                <a:ext cx="2287588" cy="2701925"/>
              </a:xfrm>
              <a:custGeom>
                <a:avLst/>
                <a:gdLst>
                  <a:gd name="T0" fmla="*/ 0 w 20511"/>
                  <a:gd name="T1" fmla="*/ 1341 h 21600"/>
                  <a:gd name="T2" fmla="*/ 584 w 20511"/>
                  <a:gd name="T3" fmla="*/ 1702 h 21600"/>
                  <a:gd name="T4" fmla="*/ 1436 w 20511"/>
                  <a:gd name="T5" fmla="*/ 411 h 21600"/>
                  <a:gd name="T6" fmla="*/ 858 w 20511"/>
                  <a:gd name="T7" fmla="*/ 0 h 21600"/>
                  <a:gd name="T8" fmla="*/ 0 w 20511"/>
                  <a:gd name="T9" fmla="*/ 1341 h 21600"/>
                  <a:gd name="T10" fmla="*/ 0 w 20511"/>
                  <a:gd name="T11" fmla="*/ 1341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511" h="21600">
                    <a:moveTo>
                      <a:pt x="0" y="17020"/>
                    </a:moveTo>
                    <a:lnTo>
                      <a:pt x="8318" y="21600"/>
                    </a:lnTo>
                    <a:cubicBezTo>
                      <a:pt x="8318" y="21600"/>
                      <a:pt x="21600" y="18553"/>
                      <a:pt x="20439" y="5213"/>
                    </a:cubicBezTo>
                    <a:lnTo>
                      <a:pt x="12208" y="0"/>
                    </a:lnTo>
                    <a:lnTo>
                      <a:pt x="0" y="17020"/>
                    </a:lnTo>
                    <a:close/>
                    <a:moveTo>
                      <a:pt x="0" y="17020"/>
                    </a:moveTo>
                  </a:path>
                </a:pathLst>
              </a:custGeom>
              <a:solidFill>
                <a:srgbClr val="542444"/>
              </a:solidFill>
              <a:ln>
                <a:noFill/>
              </a:ln>
              <a:extLst>
                <a:ext uri="{91240B29-F687-4F45-9708-019B960494DF}">
                  <a14:hiddenLine xmlns:a14="http://schemas.microsoft.com/office/drawing/2010/main" w="3175" cap="flat">
                    <a:solidFill>
                      <a:schemeClr val="tx1"/>
                    </a:solidFill>
                    <a:miter lim="800000"/>
                    <a:headEnd type="none" w="med" len="med"/>
                    <a:tailEnd type="none" w="med" len="med"/>
                  </a14:hiddenLine>
                </a:ext>
              </a:extLst>
            </p:spPr>
            <p:txBody>
              <a:bodyPr lIns="0" tIns="0" rIns="0" bIns="0"/>
              <a:lstStyle/>
              <a:p>
                <a:endParaRPr lang="en-US" dirty="0">
                  <a:latin typeface="Aleo" panose="020F0502020204030203" pitchFamily="34" charset="0"/>
                </a:endParaRPr>
              </a:p>
            </p:txBody>
          </p:sp>
          <p:sp>
            <p:nvSpPr>
              <p:cNvPr id="18469" name="Oval 51"/>
              <p:cNvSpPr>
                <a:spLocks/>
              </p:cNvSpPr>
              <p:nvPr/>
            </p:nvSpPr>
            <p:spPr bwMode="auto">
              <a:xfrm>
                <a:off x="7889875" y="4689475"/>
                <a:ext cx="2617788" cy="2617788"/>
              </a:xfrm>
              <a:prstGeom prst="ellipse">
                <a:avLst/>
              </a:prstGeom>
              <a:solidFill>
                <a:srgbClr val="772F63"/>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8466" name="Rectangle 53"/>
              <p:cNvSpPr>
                <a:spLocks/>
              </p:cNvSpPr>
              <p:nvPr/>
            </p:nvSpPr>
            <p:spPr bwMode="auto">
              <a:xfrm>
                <a:off x="9091167" y="5755500"/>
                <a:ext cx="25648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3600" b="1" dirty="0">
                    <a:solidFill>
                      <a:srgbClr val="FFFFFF"/>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5</a:t>
                </a:r>
              </a:p>
            </p:txBody>
          </p:sp>
        </p:grpSp>
      </p:grpSp>
      <p:sp>
        <p:nvSpPr>
          <p:cNvPr id="65" name="AutoShape 27"/>
          <p:cNvSpPr>
            <a:spLocks/>
          </p:cNvSpPr>
          <p:nvPr/>
        </p:nvSpPr>
        <p:spPr bwMode="auto">
          <a:xfrm rot="13500001">
            <a:off x="14129067" y="5702254"/>
            <a:ext cx="736600" cy="736691"/>
          </a:xfrm>
          <a:prstGeom prst="rtTriangle">
            <a:avLst/>
          </a:prstGeom>
          <a:solidFill>
            <a:srgbClr val="662952"/>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defPPr>
              <a:defRPr lang="en-US"/>
            </a:defPPr>
            <a:lvl1pPr algn="l" rtl="0" eaLnBrk="0" fontAlgn="base" hangingPunct="0">
              <a:spcBef>
                <a:spcPct val="0"/>
              </a:spcBef>
              <a:spcAft>
                <a:spcPct val="0"/>
              </a:spcAft>
              <a:defRPr sz="5700" kern="1200">
                <a:solidFill>
                  <a:srgbClr val="000000"/>
                </a:solidFill>
                <a:latin typeface="Gill Sans" charset="0"/>
                <a:ea typeface="ヒラギノ角ゴ ProN W3" charset="0"/>
                <a:cs typeface="ヒラギノ角ゴ ProN W3" charset="0"/>
                <a:sym typeface="Gill Sans" charset="0"/>
              </a:defRPr>
            </a:lvl1pPr>
            <a:lvl2pPr marL="457180" algn="l" rtl="0" eaLnBrk="0" fontAlgn="base" hangingPunct="0">
              <a:spcBef>
                <a:spcPct val="0"/>
              </a:spcBef>
              <a:spcAft>
                <a:spcPct val="0"/>
              </a:spcAft>
              <a:defRPr sz="5700" kern="1200">
                <a:solidFill>
                  <a:srgbClr val="000000"/>
                </a:solidFill>
                <a:latin typeface="Gill Sans" charset="0"/>
                <a:ea typeface="ヒラギノ角ゴ ProN W3" charset="0"/>
                <a:cs typeface="ヒラギノ角ゴ ProN W3" charset="0"/>
                <a:sym typeface="Gill Sans" charset="0"/>
              </a:defRPr>
            </a:lvl2pPr>
            <a:lvl3pPr marL="914361" algn="l" rtl="0" eaLnBrk="0" fontAlgn="base" hangingPunct="0">
              <a:spcBef>
                <a:spcPct val="0"/>
              </a:spcBef>
              <a:spcAft>
                <a:spcPct val="0"/>
              </a:spcAft>
              <a:defRPr sz="5700" kern="1200">
                <a:solidFill>
                  <a:srgbClr val="000000"/>
                </a:solidFill>
                <a:latin typeface="Gill Sans" charset="0"/>
                <a:ea typeface="ヒラギノ角ゴ ProN W3" charset="0"/>
                <a:cs typeface="ヒラギノ角ゴ ProN W3" charset="0"/>
                <a:sym typeface="Gill Sans" charset="0"/>
              </a:defRPr>
            </a:lvl3pPr>
            <a:lvl4pPr marL="1371539" algn="l" rtl="0" eaLnBrk="0" fontAlgn="base" hangingPunct="0">
              <a:spcBef>
                <a:spcPct val="0"/>
              </a:spcBef>
              <a:spcAft>
                <a:spcPct val="0"/>
              </a:spcAft>
              <a:defRPr sz="5700" kern="1200">
                <a:solidFill>
                  <a:srgbClr val="000000"/>
                </a:solidFill>
                <a:latin typeface="Gill Sans" charset="0"/>
                <a:ea typeface="ヒラギノ角ゴ ProN W3" charset="0"/>
                <a:cs typeface="ヒラギノ角ゴ ProN W3" charset="0"/>
                <a:sym typeface="Gill Sans" charset="0"/>
              </a:defRPr>
            </a:lvl4pPr>
            <a:lvl5pPr marL="1828719" algn="l" rtl="0" eaLnBrk="0" fontAlgn="base" hangingPunct="0">
              <a:spcBef>
                <a:spcPct val="0"/>
              </a:spcBef>
              <a:spcAft>
                <a:spcPct val="0"/>
              </a:spcAft>
              <a:defRPr sz="5700" kern="1200">
                <a:solidFill>
                  <a:srgbClr val="000000"/>
                </a:solidFill>
                <a:latin typeface="Gill Sans" charset="0"/>
                <a:ea typeface="ヒラギノ角ゴ ProN W3" charset="0"/>
                <a:cs typeface="ヒラギノ角ゴ ProN W3" charset="0"/>
                <a:sym typeface="Gill Sans" charset="0"/>
              </a:defRPr>
            </a:lvl5pPr>
            <a:lvl6pPr marL="2285900" algn="l" defTabSz="914361" rtl="0" eaLnBrk="1" latinLnBrk="0" hangingPunct="1">
              <a:defRPr sz="5700" kern="1200">
                <a:solidFill>
                  <a:srgbClr val="000000"/>
                </a:solidFill>
                <a:latin typeface="Gill Sans" charset="0"/>
                <a:ea typeface="ヒラギノ角ゴ ProN W3" charset="0"/>
                <a:cs typeface="ヒラギノ角ゴ ProN W3" charset="0"/>
                <a:sym typeface="Gill Sans" charset="0"/>
              </a:defRPr>
            </a:lvl6pPr>
            <a:lvl7pPr marL="2743080" algn="l" defTabSz="914361" rtl="0" eaLnBrk="1" latinLnBrk="0" hangingPunct="1">
              <a:defRPr sz="5700" kern="1200">
                <a:solidFill>
                  <a:srgbClr val="000000"/>
                </a:solidFill>
                <a:latin typeface="Gill Sans" charset="0"/>
                <a:ea typeface="ヒラギノ角ゴ ProN W3" charset="0"/>
                <a:cs typeface="ヒラギノ角ゴ ProN W3" charset="0"/>
                <a:sym typeface="Gill Sans" charset="0"/>
              </a:defRPr>
            </a:lvl7pPr>
            <a:lvl8pPr marL="3200261" algn="l" defTabSz="914361" rtl="0" eaLnBrk="1" latinLnBrk="0" hangingPunct="1">
              <a:defRPr sz="5700" kern="1200">
                <a:solidFill>
                  <a:srgbClr val="000000"/>
                </a:solidFill>
                <a:latin typeface="Gill Sans" charset="0"/>
                <a:ea typeface="ヒラギノ角ゴ ProN W3" charset="0"/>
                <a:cs typeface="ヒラギノ角ゴ ProN W3" charset="0"/>
                <a:sym typeface="Gill Sans" charset="0"/>
              </a:defRPr>
            </a:lvl8pPr>
            <a:lvl9pPr marL="3657439" algn="l" defTabSz="914361" rtl="0" eaLnBrk="1" latinLnBrk="0" hangingPunct="1">
              <a:defRPr sz="5700" kern="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66" name="AutoShape 28"/>
          <p:cNvSpPr>
            <a:spLocks/>
          </p:cNvSpPr>
          <p:nvPr/>
        </p:nvSpPr>
        <p:spPr bwMode="auto">
          <a:xfrm rot="13500001">
            <a:off x="8260942" y="5702254"/>
            <a:ext cx="736600" cy="736691"/>
          </a:xfrm>
          <a:prstGeom prst="rtTriangle">
            <a:avLst/>
          </a:prstGeom>
          <a:solidFill>
            <a:srgbClr val="56BDAF"/>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defPPr>
              <a:defRPr lang="en-US"/>
            </a:defPPr>
            <a:lvl1pPr algn="l" rtl="0" eaLnBrk="0" fontAlgn="base" hangingPunct="0">
              <a:spcBef>
                <a:spcPct val="0"/>
              </a:spcBef>
              <a:spcAft>
                <a:spcPct val="0"/>
              </a:spcAft>
              <a:defRPr sz="5700" kern="1200">
                <a:solidFill>
                  <a:srgbClr val="000000"/>
                </a:solidFill>
                <a:latin typeface="Gill Sans" charset="0"/>
                <a:ea typeface="ヒラギノ角ゴ ProN W3" charset="0"/>
                <a:cs typeface="ヒラギノ角ゴ ProN W3" charset="0"/>
                <a:sym typeface="Gill Sans" charset="0"/>
              </a:defRPr>
            </a:lvl1pPr>
            <a:lvl2pPr marL="457180" algn="l" rtl="0" eaLnBrk="0" fontAlgn="base" hangingPunct="0">
              <a:spcBef>
                <a:spcPct val="0"/>
              </a:spcBef>
              <a:spcAft>
                <a:spcPct val="0"/>
              </a:spcAft>
              <a:defRPr sz="5700" kern="1200">
                <a:solidFill>
                  <a:srgbClr val="000000"/>
                </a:solidFill>
                <a:latin typeface="Gill Sans" charset="0"/>
                <a:ea typeface="ヒラギノ角ゴ ProN W3" charset="0"/>
                <a:cs typeface="ヒラギノ角ゴ ProN W3" charset="0"/>
                <a:sym typeface="Gill Sans" charset="0"/>
              </a:defRPr>
            </a:lvl2pPr>
            <a:lvl3pPr marL="914361" algn="l" rtl="0" eaLnBrk="0" fontAlgn="base" hangingPunct="0">
              <a:spcBef>
                <a:spcPct val="0"/>
              </a:spcBef>
              <a:spcAft>
                <a:spcPct val="0"/>
              </a:spcAft>
              <a:defRPr sz="5700" kern="1200">
                <a:solidFill>
                  <a:srgbClr val="000000"/>
                </a:solidFill>
                <a:latin typeface="Gill Sans" charset="0"/>
                <a:ea typeface="ヒラギノ角ゴ ProN W3" charset="0"/>
                <a:cs typeface="ヒラギノ角ゴ ProN W3" charset="0"/>
                <a:sym typeface="Gill Sans" charset="0"/>
              </a:defRPr>
            </a:lvl3pPr>
            <a:lvl4pPr marL="1371539" algn="l" rtl="0" eaLnBrk="0" fontAlgn="base" hangingPunct="0">
              <a:spcBef>
                <a:spcPct val="0"/>
              </a:spcBef>
              <a:spcAft>
                <a:spcPct val="0"/>
              </a:spcAft>
              <a:defRPr sz="5700" kern="1200">
                <a:solidFill>
                  <a:srgbClr val="000000"/>
                </a:solidFill>
                <a:latin typeface="Gill Sans" charset="0"/>
                <a:ea typeface="ヒラギノ角ゴ ProN W3" charset="0"/>
                <a:cs typeface="ヒラギノ角ゴ ProN W3" charset="0"/>
                <a:sym typeface="Gill Sans" charset="0"/>
              </a:defRPr>
            </a:lvl4pPr>
            <a:lvl5pPr marL="1828719" algn="l" rtl="0" eaLnBrk="0" fontAlgn="base" hangingPunct="0">
              <a:spcBef>
                <a:spcPct val="0"/>
              </a:spcBef>
              <a:spcAft>
                <a:spcPct val="0"/>
              </a:spcAft>
              <a:defRPr sz="5700" kern="1200">
                <a:solidFill>
                  <a:srgbClr val="000000"/>
                </a:solidFill>
                <a:latin typeface="Gill Sans" charset="0"/>
                <a:ea typeface="ヒラギノ角ゴ ProN W3" charset="0"/>
                <a:cs typeface="ヒラギノ角ゴ ProN W3" charset="0"/>
                <a:sym typeface="Gill Sans" charset="0"/>
              </a:defRPr>
            </a:lvl5pPr>
            <a:lvl6pPr marL="2285900" algn="l" defTabSz="914361" rtl="0" eaLnBrk="1" latinLnBrk="0" hangingPunct="1">
              <a:defRPr sz="5700" kern="1200">
                <a:solidFill>
                  <a:srgbClr val="000000"/>
                </a:solidFill>
                <a:latin typeface="Gill Sans" charset="0"/>
                <a:ea typeface="ヒラギノ角ゴ ProN W3" charset="0"/>
                <a:cs typeface="ヒラギノ角ゴ ProN W3" charset="0"/>
                <a:sym typeface="Gill Sans" charset="0"/>
              </a:defRPr>
            </a:lvl6pPr>
            <a:lvl7pPr marL="2743080" algn="l" defTabSz="914361" rtl="0" eaLnBrk="1" latinLnBrk="0" hangingPunct="1">
              <a:defRPr sz="5700" kern="1200">
                <a:solidFill>
                  <a:srgbClr val="000000"/>
                </a:solidFill>
                <a:latin typeface="Gill Sans" charset="0"/>
                <a:ea typeface="ヒラギノ角ゴ ProN W3" charset="0"/>
                <a:cs typeface="ヒラギノ角ゴ ProN W3" charset="0"/>
                <a:sym typeface="Gill Sans" charset="0"/>
              </a:defRPr>
            </a:lvl7pPr>
            <a:lvl8pPr marL="3200261" algn="l" defTabSz="914361" rtl="0" eaLnBrk="1" latinLnBrk="0" hangingPunct="1">
              <a:defRPr sz="5700" kern="1200">
                <a:solidFill>
                  <a:srgbClr val="000000"/>
                </a:solidFill>
                <a:latin typeface="Gill Sans" charset="0"/>
                <a:ea typeface="ヒラギノ角ゴ ProN W3" charset="0"/>
                <a:cs typeface="ヒラギノ角ゴ ProN W3" charset="0"/>
                <a:sym typeface="Gill Sans" charset="0"/>
              </a:defRPr>
            </a:lvl8pPr>
            <a:lvl9pPr marL="3657439" algn="l" defTabSz="914361" rtl="0" eaLnBrk="1" latinLnBrk="0" hangingPunct="1">
              <a:defRPr sz="5700" kern="12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Tree>
    <p:extLst>
      <p:ext uri="{BB962C8B-B14F-4D97-AF65-F5344CB8AC3E}">
        <p14:creationId xmlns:p14="http://schemas.microsoft.com/office/powerpoint/2010/main" val="221209000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4"/>
          <p:cNvSpPr>
            <a:spLocks/>
          </p:cNvSpPr>
          <p:nvPr/>
        </p:nvSpPr>
        <p:spPr bwMode="auto">
          <a:xfrm>
            <a:off x="360000" y="660400"/>
            <a:ext cx="22777216"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Arabic Language Categories</a:t>
            </a:r>
            <a:endPar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2294" name="Rectangle 5"/>
          <p:cNvSpPr>
            <a:spLocks/>
          </p:cNvSpPr>
          <p:nvPr/>
        </p:nvSpPr>
        <p:spPr bwMode="auto">
          <a:xfrm>
            <a:off x="1129184" y="2897560"/>
            <a:ext cx="91186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marL="571500" indent="-571500" algn="l" eaLnBrk="1" hangingPunct="1">
              <a:buFont typeface="Arial" pitchFamily="34" charset="0"/>
              <a:buChar char="•"/>
            </a:pPr>
            <a:r>
              <a:rPr lang="en-US" sz="3600" dirty="0"/>
              <a:t>Classical </a:t>
            </a:r>
            <a:r>
              <a:rPr lang="en-US" sz="3600" dirty="0" smtClean="0"/>
              <a:t>Arabic (CA)</a:t>
            </a:r>
          </a:p>
          <a:p>
            <a:pPr marL="571500" indent="-571500" algn="l" eaLnBrk="1" hangingPunct="1">
              <a:buFont typeface="Arial" pitchFamily="34" charset="0"/>
              <a:buChar char="•"/>
            </a:pPr>
            <a:r>
              <a:rPr lang="en-US" sz="3600" dirty="0"/>
              <a:t>Modern Standard Arabic (</a:t>
            </a:r>
            <a:r>
              <a:rPr lang="en-US" sz="3600" dirty="0" smtClean="0"/>
              <a:t>MSA)</a:t>
            </a:r>
          </a:p>
          <a:p>
            <a:pPr algn="l" eaLnBrk="1" hangingPunct="1"/>
            <a:endParaRPr lang="en-US" sz="3600"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endParaRPr>
          </a:p>
        </p:txBody>
      </p:sp>
      <p:grpSp>
        <p:nvGrpSpPr>
          <p:cNvPr id="5" name="Grupa 4"/>
          <p:cNvGrpSpPr/>
          <p:nvPr/>
        </p:nvGrpSpPr>
        <p:grpSpPr>
          <a:xfrm>
            <a:off x="1422400" y="5561856"/>
            <a:ext cx="8737600" cy="1676400"/>
            <a:chOff x="1422400" y="6489700"/>
            <a:chExt cx="8737600" cy="1676400"/>
          </a:xfrm>
        </p:grpSpPr>
        <p:sp>
          <p:nvSpPr>
            <p:cNvPr id="12295" name="Rectangle 6"/>
            <p:cNvSpPr>
              <a:spLocks/>
            </p:cNvSpPr>
            <p:nvPr/>
          </p:nvSpPr>
          <p:spPr bwMode="auto">
            <a:xfrm>
              <a:off x="3551040" y="6718300"/>
              <a:ext cx="660896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a:r>
                <a:rPr lang="en-US" sz="3600" dirty="0"/>
                <a:t>In Classical Arabic words have diacritical marks which solve the ambiguity in the language. </a:t>
              </a:r>
            </a:p>
            <a:p>
              <a:pPr algn="l"/>
              <a:r>
                <a:rPr lang="en-US" sz="3600" dirty="0"/>
                <a:t>CA has less ambiguity than MSA.</a:t>
              </a:r>
            </a:p>
            <a:p>
              <a:pPr algn="l" eaLnBrk="1" hangingPunct="1"/>
              <a:endParaRPr lang="en-US" sz="3600"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endParaRPr>
            </a:p>
          </p:txBody>
        </p:sp>
        <p:grpSp>
          <p:nvGrpSpPr>
            <p:cNvPr id="2" name="Grupa 1"/>
            <p:cNvGrpSpPr/>
            <p:nvPr/>
          </p:nvGrpSpPr>
          <p:grpSpPr>
            <a:xfrm>
              <a:off x="1422400" y="6489700"/>
              <a:ext cx="1676400" cy="1676400"/>
              <a:chOff x="1422400" y="6489700"/>
              <a:chExt cx="1676400" cy="1676400"/>
            </a:xfrm>
          </p:grpSpPr>
          <p:sp>
            <p:nvSpPr>
              <p:cNvPr id="12291" name="Oval 2"/>
              <p:cNvSpPr>
                <a:spLocks/>
              </p:cNvSpPr>
              <p:nvPr/>
            </p:nvSpPr>
            <p:spPr bwMode="auto">
              <a:xfrm>
                <a:off x="1422400" y="6489700"/>
                <a:ext cx="1676400" cy="1676400"/>
              </a:xfrm>
              <a:prstGeom prst="ellipse">
                <a:avLst/>
              </a:prstGeom>
              <a:solidFill>
                <a:srgbClr val="E08A29"/>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2292" name="Freeform 3"/>
              <p:cNvSpPr>
                <a:spLocks/>
              </p:cNvSpPr>
              <p:nvPr/>
            </p:nvSpPr>
            <p:spPr bwMode="auto">
              <a:xfrm>
                <a:off x="2082800" y="6937375"/>
                <a:ext cx="1009650" cy="1192213"/>
              </a:xfrm>
              <a:custGeom>
                <a:avLst/>
                <a:gdLst>
                  <a:gd name="T0" fmla="*/ 0 w 20511"/>
                  <a:gd name="T1" fmla="*/ 939420 h 21600"/>
                  <a:gd name="T2" fmla="*/ 409452 w 20511"/>
                  <a:gd name="T3" fmla="*/ 1192213 h 21600"/>
                  <a:gd name="T4" fmla="*/ 1006106 w 20511"/>
                  <a:gd name="T5" fmla="*/ 287732 h 21600"/>
                  <a:gd name="T6" fmla="*/ 600936 w 20511"/>
                  <a:gd name="T7" fmla="*/ 0 h 21600"/>
                  <a:gd name="T8" fmla="*/ 0 w 20511"/>
                  <a:gd name="T9" fmla="*/ 939420 h 21600"/>
                  <a:gd name="T10" fmla="*/ 0 w 20511"/>
                  <a:gd name="T11" fmla="*/ 93942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511" h="21600">
                    <a:moveTo>
                      <a:pt x="0" y="17020"/>
                    </a:moveTo>
                    <a:lnTo>
                      <a:pt x="8318" y="21600"/>
                    </a:lnTo>
                    <a:cubicBezTo>
                      <a:pt x="8318" y="21600"/>
                      <a:pt x="21600" y="18553"/>
                      <a:pt x="20439" y="5213"/>
                    </a:cubicBezTo>
                    <a:lnTo>
                      <a:pt x="12208" y="0"/>
                    </a:lnTo>
                    <a:lnTo>
                      <a:pt x="0" y="17020"/>
                    </a:lnTo>
                    <a:close/>
                    <a:moveTo>
                      <a:pt x="0" y="17020"/>
                    </a:moveTo>
                  </a:path>
                </a:pathLst>
              </a:custGeom>
              <a:solidFill>
                <a:srgbClr val="D6731B"/>
              </a:solidFill>
              <a:ln>
                <a:noFill/>
              </a:ln>
              <a:extLst>
                <a:ext uri="{91240B29-F687-4F45-9708-019B960494DF}">
                  <a14:hiddenLine xmlns:a14="http://schemas.microsoft.com/office/drawing/2010/main" w="3175" cap="flat">
                    <a:solidFill>
                      <a:schemeClr val="tx1"/>
                    </a:solidFill>
                    <a:miter lim="800000"/>
                    <a:headEnd type="none" w="med" len="med"/>
                    <a:tailEnd type="none" w="med" len="med"/>
                  </a14:hiddenLine>
                </a:ext>
              </a:extLst>
            </p:spPr>
            <p:txBody>
              <a:bodyPr lIns="0" tIns="0" rIns="0" bIns="0"/>
              <a:lstStyle/>
              <a:p>
                <a:endParaRPr lang="en-US" dirty="0">
                  <a:latin typeface="Aleo" panose="020F0502020204030203" pitchFamily="34" charset="0"/>
                </a:endParaRPr>
              </a:p>
            </p:txBody>
          </p:sp>
          <p:sp>
            <p:nvSpPr>
              <p:cNvPr id="12298" name="Oval 9"/>
              <p:cNvSpPr>
                <a:spLocks/>
              </p:cNvSpPr>
              <p:nvPr/>
            </p:nvSpPr>
            <p:spPr bwMode="auto">
              <a:xfrm>
                <a:off x="1676400" y="6743700"/>
                <a:ext cx="1155700" cy="1155700"/>
              </a:xfrm>
              <a:prstGeom prst="ellipse">
                <a:avLst/>
              </a:prstGeom>
              <a:solidFill>
                <a:srgbClr val="E39D4A"/>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pic>
            <p:nvPicPr>
              <p:cNvPr id="1230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743700"/>
                <a:ext cx="11557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grpSp>
      <p:grpSp>
        <p:nvGrpSpPr>
          <p:cNvPr id="6" name="Grupa 5"/>
          <p:cNvGrpSpPr/>
          <p:nvPr/>
        </p:nvGrpSpPr>
        <p:grpSpPr>
          <a:xfrm>
            <a:off x="1422400" y="8370168"/>
            <a:ext cx="8737600" cy="1676400"/>
            <a:chOff x="1422400" y="8597900"/>
            <a:chExt cx="8737600" cy="1676400"/>
          </a:xfrm>
        </p:grpSpPr>
        <p:sp>
          <p:nvSpPr>
            <p:cNvPr id="12296" name="Rectangle 7"/>
            <p:cNvSpPr>
              <a:spLocks/>
            </p:cNvSpPr>
            <p:nvPr/>
          </p:nvSpPr>
          <p:spPr bwMode="auto">
            <a:xfrm>
              <a:off x="3551040" y="8826500"/>
              <a:ext cx="660896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3600"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Modern Standard Arabic </a:t>
              </a:r>
              <a:r>
                <a:rPr lang="en-US" sz="3600" dirty="0" smtClean="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is </a:t>
              </a:r>
              <a:r>
                <a:rPr lang="en-US" sz="3600"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the written language of contemporary literature, journalism, most of </a:t>
              </a:r>
              <a:r>
                <a:rPr lang="en-US" sz="3600" dirty="0" smtClean="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books, </a:t>
              </a:r>
              <a:r>
                <a:rPr lang="en-US" sz="3600"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etc.</a:t>
              </a:r>
            </a:p>
          </p:txBody>
        </p:sp>
        <p:grpSp>
          <p:nvGrpSpPr>
            <p:cNvPr id="3" name="Grupa 2"/>
            <p:cNvGrpSpPr/>
            <p:nvPr/>
          </p:nvGrpSpPr>
          <p:grpSpPr>
            <a:xfrm>
              <a:off x="1422400" y="8597900"/>
              <a:ext cx="1676400" cy="1676400"/>
              <a:chOff x="1422400" y="8597900"/>
              <a:chExt cx="1676400" cy="1676400"/>
            </a:xfrm>
          </p:grpSpPr>
          <p:sp>
            <p:nvSpPr>
              <p:cNvPr id="12290" name="Oval 1"/>
              <p:cNvSpPr>
                <a:spLocks/>
              </p:cNvSpPr>
              <p:nvPr/>
            </p:nvSpPr>
            <p:spPr bwMode="auto">
              <a:xfrm>
                <a:off x="1422400" y="8597900"/>
                <a:ext cx="1676400" cy="1676400"/>
              </a:xfrm>
              <a:prstGeom prst="ellipse">
                <a:avLst/>
              </a:prstGeom>
              <a:solidFill>
                <a:schemeClr val="accent1"/>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2302" name="Freeform 13"/>
              <p:cNvSpPr>
                <a:spLocks/>
              </p:cNvSpPr>
              <p:nvPr/>
            </p:nvSpPr>
            <p:spPr bwMode="auto">
              <a:xfrm>
                <a:off x="2082800" y="9042400"/>
                <a:ext cx="1009650" cy="1192213"/>
              </a:xfrm>
              <a:custGeom>
                <a:avLst/>
                <a:gdLst>
                  <a:gd name="T0" fmla="*/ 0 w 20511"/>
                  <a:gd name="T1" fmla="*/ 939420 h 21600"/>
                  <a:gd name="T2" fmla="*/ 409452 w 20511"/>
                  <a:gd name="T3" fmla="*/ 1192213 h 21600"/>
                  <a:gd name="T4" fmla="*/ 1006106 w 20511"/>
                  <a:gd name="T5" fmla="*/ 287732 h 21600"/>
                  <a:gd name="T6" fmla="*/ 600936 w 20511"/>
                  <a:gd name="T7" fmla="*/ 0 h 21600"/>
                  <a:gd name="T8" fmla="*/ 0 w 20511"/>
                  <a:gd name="T9" fmla="*/ 939420 h 21600"/>
                  <a:gd name="T10" fmla="*/ 0 w 20511"/>
                  <a:gd name="T11" fmla="*/ 93942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511" h="21600">
                    <a:moveTo>
                      <a:pt x="0" y="17020"/>
                    </a:moveTo>
                    <a:lnTo>
                      <a:pt x="8318" y="21600"/>
                    </a:lnTo>
                    <a:cubicBezTo>
                      <a:pt x="8318" y="21600"/>
                      <a:pt x="21600" y="18553"/>
                      <a:pt x="20439" y="5213"/>
                    </a:cubicBezTo>
                    <a:lnTo>
                      <a:pt x="12208" y="0"/>
                    </a:lnTo>
                    <a:lnTo>
                      <a:pt x="0" y="17020"/>
                    </a:lnTo>
                    <a:close/>
                    <a:moveTo>
                      <a:pt x="0" y="17020"/>
                    </a:moveTo>
                  </a:path>
                </a:pathLst>
              </a:custGeom>
              <a:solidFill>
                <a:srgbClr val="38927F"/>
              </a:solidFill>
              <a:ln>
                <a:noFill/>
              </a:ln>
              <a:extLst>
                <a:ext uri="{91240B29-F687-4F45-9708-019B960494DF}">
                  <a14:hiddenLine xmlns:a14="http://schemas.microsoft.com/office/drawing/2010/main" w="3175" cap="flat">
                    <a:solidFill>
                      <a:schemeClr val="tx1"/>
                    </a:solidFill>
                    <a:miter lim="800000"/>
                    <a:headEnd type="none" w="med" len="med"/>
                    <a:tailEnd type="none" w="med" len="med"/>
                  </a14:hiddenLine>
                </a:ext>
              </a:extLst>
            </p:spPr>
            <p:txBody>
              <a:bodyPr lIns="0" tIns="0" rIns="0" bIns="0"/>
              <a:lstStyle/>
              <a:p>
                <a:endParaRPr lang="en-US" dirty="0">
                  <a:latin typeface="Aleo" panose="020F0502020204030203" pitchFamily="34" charset="0"/>
                </a:endParaRPr>
              </a:p>
            </p:txBody>
          </p:sp>
          <p:sp>
            <p:nvSpPr>
              <p:cNvPr id="12303" name="Oval 14"/>
              <p:cNvSpPr>
                <a:spLocks/>
              </p:cNvSpPr>
              <p:nvPr/>
            </p:nvSpPr>
            <p:spPr bwMode="auto">
              <a:xfrm>
                <a:off x="1676400" y="8851900"/>
                <a:ext cx="1155700" cy="1155700"/>
              </a:xfrm>
              <a:prstGeom prst="ellipse">
                <a:avLst/>
              </a:prstGeom>
              <a:solidFill>
                <a:srgbClr val="5DCBBA"/>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pic>
            <p:nvPicPr>
              <p:cNvPr id="12306"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300" y="8864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grpSp>
      <p:grpSp>
        <p:nvGrpSpPr>
          <p:cNvPr id="7" name="Grupa 6"/>
          <p:cNvGrpSpPr/>
          <p:nvPr/>
        </p:nvGrpSpPr>
        <p:grpSpPr>
          <a:xfrm>
            <a:off x="1422400" y="11302280"/>
            <a:ext cx="8737600" cy="1676400"/>
            <a:chOff x="1422400" y="10706100"/>
            <a:chExt cx="8737600" cy="1676400"/>
          </a:xfrm>
        </p:grpSpPr>
        <p:sp>
          <p:nvSpPr>
            <p:cNvPr id="12297" name="Rectangle 8"/>
            <p:cNvSpPr>
              <a:spLocks/>
            </p:cNvSpPr>
            <p:nvPr/>
          </p:nvSpPr>
          <p:spPr bwMode="auto">
            <a:xfrm>
              <a:off x="3551040" y="10934700"/>
              <a:ext cx="660896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3600"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MSA is a descendant of CA and retains the basic syntactic</a:t>
              </a:r>
            </a:p>
            <a:p>
              <a:pPr algn="l" eaLnBrk="1" hangingPunct="1"/>
              <a:r>
                <a:rPr lang="en-US" sz="3600"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MSA is highly ambiguous which results from removing diacritical marks from writing.</a:t>
              </a:r>
            </a:p>
          </p:txBody>
        </p:sp>
        <p:grpSp>
          <p:nvGrpSpPr>
            <p:cNvPr id="4" name="Grupa 3"/>
            <p:cNvGrpSpPr/>
            <p:nvPr/>
          </p:nvGrpSpPr>
          <p:grpSpPr>
            <a:xfrm>
              <a:off x="1422400" y="10706100"/>
              <a:ext cx="1676400" cy="1676400"/>
              <a:chOff x="1422400" y="10706100"/>
              <a:chExt cx="1676400" cy="1676400"/>
            </a:xfrm>
          </p:grpSpPr>
          <p:sp>
            <p:nvSpPr>
              <p:cNvPr id="12299" name="Oval 10"/>
              <p:cNvSpPr>
                <a:spLocks/>
              </p:cNvSpPr>
              <p:nvPr/>
            </p:nvSpPr>
            <p:spPr bwMode="auto">
              <a:xfrm>
                <a:off x="1422400" y="10706100"/>
                <a:ext cx="1676400" cy="1676400"/>
              </a:xfrm>
              <a:prstGeom prst="ellipse">
                <a:avLst/>
              </a:prstGeom>
              <a:solidFill>
                <a:srgbClr val="672952"/>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2300" name="Freeform 11"/>
              <p:cNvSpPr>
                <a:spLocks/>
              </p:cNvSpPr>
              <p:nvPr/>
            </p:nvSpPr>
            <p:spPr bwMode="auto">
              <a:xfrm>
                <a:off x="2082800" y="11150600"/>
                <a:ext cx="1009650" cy="1192213"/>
              </a:xfrm>
              <a:custGeom>
                <a:avLst/>
                <a:gdLst>
                  <a:gd name="T0" fmla="*/ 0 w 20511"/>
                  <a:gd name="T1" fmla="*/ 939420 h 21600"/>
                  <a:gd name="T2" fmla="*/ 409452 w 20511"/>
                  <a:gd name="T3" fmla="*/ 1192213 h 21600"/>
                  <a:gd name="T4" fmla="*/ 1006106 w 20511"/>
                  <a:gd name="T5" fmla="*/ 287732 h 21600"/>
                  <a:gd name="T6" fmla="*/ 600936 w 20511"/>
                  <a:gd name="T7" fmla="*/ 0 h 21600"/>
                  <a:gd name="T8" fmla="*/ 0 w 20511"/>
                  <a:gd name="T9" fmla="*/ 939420 h 21600"/>
                  <a:gd name="T10" fmla="*/ 0 w 20511"/>
                  <a:gd name="T11" fmla="*/ 93942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511" h="21600">
                    <a:moveTo>
                      <a:pt x="0" y="17020"/>
                    </a:moveTo>
                    <a:lnTo>
                      <a:pt x="8318" y="21600"/>
                    </a:lnTo>
                    <a:cubicBezTo>
                      <a:pt x="8318" y="21600"/>
                      <a:pt x="21600" y="18553"/>
                      <a:pt x="20439" y="5213"/>
                    </a:cubicBezTo>
                    <a:lnTo>
                      <a:pt x="12208" y="0"/>
                    </a:lnTo>
                    <a:lnTo>
                      <a:pt x="0" y="17020"/>
                    </a:lnTo>
                    <a:close/>
                    <a:moveTo>
                      <a:pt x="0" y="17020"/>
                    </a:moveTo>
                  </a:path>
                </a:pathLst>
              </a:custGeom>
              <a:solidFill>
                <a:srgbClr val="542444"/>
              </a:solidFill>
              <a:ln>
                <a:noFill/>
              </a:ln>
              <a:extLst>
                <a:ext uri="{91240B29-F687-4F45-9708-019B960494DF}">
                  <a14:hiddenLine xmlns:a14="http://schemas.microsoft.com/office/drawing/2010/main" w="3175" cap="flat">
                    <a:solidFill>
                      <a:schemeClr val="tx1"/>
                    </a:solidFill>
                    <a:miter lim="800000"/>
                    <a:headEnd type="none" w="med" len="med"/>
                    <a:tailEnd type="none" w="med" len="med"/>
                  </a14:hiddenLine>
                </a:ext>
              </a:extLst>
            </p:spPr>
            <p:txBody>
              <a:bodyPr lIns="0" tIns="0" rIns="0" bIns="0"/>
              <a:lstStyle/>
              <a:p>
                <a:endParaRPr lang="en-US" dirty="0">
                  <a:latin typeface="Aleo" panose="020F0502020204030203" pitchFamily="34" charset="0"/>
                </a:endParaRPr>
              </a:p>
            </p:txBody>
          </p:sp>
          <p:sp>
            <p:nvSpPr>
              <p:cNvPr id="12301" name="Oval 12"/>
              <p:cNvSpPr>
                <a:spLocks/>
              </p:cNvSpPr>
              <p:nvPr/>
            </p:nvSpPr>
            <p:spPr bwMode="auto">
              <a:xfrm>
                <a:off x="1676400" y="10960100"/>
                <a:ext cx="1155700" cy="1155700"/>
              </a:xfrm>
              <a:prstGeom prst="ellipse">
                <a:avLst/>
              </a:prstGeom>
              <a:solidFill>
                <a:srgbClr val="782F63"/>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pic>
            <p:nvPicPr>
              <p:cNvPr id="12307"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099820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grpSp>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000" y="4487393"/>
            <a:ext cx="13985328" cy="455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925" y="730253"/>
            <a:ext cx="21402675" cy="1735259"/>
          </a:xfrm>
        </p:spPr>
        <p:txBody>
          <a:bodyPr/>
          <a:lstStyle/>
          <a:p>
            <a:pPr algn="l"/>
            <a:r>
              <a:rPr lang="en-US" sz="9300" b="1" dirty="0" err="1">
                <a:solidFill>
                  <a:srgbClr val="3C3C3C"/>
                </a:solidFill>
                <a:ea typeface="Aleo" panose="020F0502020204030203" pitchFamily="34" charset="0"/>
                <a:cs typeface="Aleo" panose="020F0502020204030203" pitchFamily="34" charset="0"/>
              </a:rPr>
              <a:t>Tagsets</a:t>
            </a:r>
            <a:r>
              <a:rPr lang="en-US" sz="9300" b="1" dirty="0">
                <a:solidFill>
                  <a:srgbClr val="3C3C3C"/>
                </a:solidFill>
                <a:ea typeface="Aleo" panose="020F0502020204030203" pitchFamily="34" charset="0"/>
                <a:cs typeface="Aleo" panose="020F0502020204030203" pitchFamily="34" charset="0"/>
              </a:rPr>
              <a:t> and NLP community</a:t>
            </a:r>
          </a:p>
        </p:txBody>
      </p:sp>
      <p:sp>
        <p:nvSpPr>
          <p:cNvPr id="3" name="Content Placeholder 2"/>
          <p:cNvSpPr>
            <a:spLocks noGrp="1"/>
          </p:cNvSpPr>
          <p:nvPr>
            <p:ph idx="1"/>
          </p:nvPr>
        </p:nvSpPr>
        <p:spPr/>
        <p:txBody>
          <a:bodyPr/>
          <a:lstStyle/>
          <a:p>
            <a:r>
              <a:rPr lang="en-US" dirty="0" err="1" smtClean="0"/>
              <a:t>Tagsets</a:t>
            </a:r>
            <a:r>
              <a:rPr lang="en-US" dirty="0" smtClean="0"/>
              <a:t> received a lot of intention of NLP community. </a:t>
            </a:r>
            <a:endParaRPr lang="en-US" dirty="0"/>
          </a:p>
          <a:p>
            <a:r>
              <a:rPr lang="en-US" dirty="0" smtClean="0"/>
              <a:t>In general they are well defined and implemented for English and Europe Languages.</a:t>
            </a:r>
          </a:p>
          <a:p>
            <a:r>
              <a:rPr lang="en-US" dirty="0" smtClean="0"/>
              <a:t>In the case of Arabic Language, a lot of </a:t>
            </a:r>
            <a:r>
              <a:rPr lang="en-US" dirty="0" err="1" smtClean="0"/>
              <a:t>tagsets</a:t>
            </a:r>
            <a:r>
              <a:rPr lang="en-US" dirty="0" smtClean="0"/>
              <a:t> are proposed but till now there is no well defined </a:t>
            </a:r>
            <a:r>
              <a:rPr lang="en-US" dirty="0" err="1" smtClean="0"/>
              <a:t>tagset</a:t>
            </a:r>
            <a:r>
              <a:rPr lang="en-US" dirty="0" smtClean="0"/>
              <a:t> and recognized by the community of NLP.</a:t>
            </a:r>
            <a:endParaRPr lang="en-US" dirty="0"/>
          </a:p>
        </p:txBody>
      </p:sp>
      <p:grpSp>
        <p:nvGrpSpPr>
          <p:cNvPr id="7" name="Group 6"/>
          <p:cNvGrpSpPr/>
          <p:nvPr/>
        </p:nvGrpSpPr>
        <p:grpSpPr>
          <a:xfrm>
            <a:off x="1082552" y="3307606"/>
            <a:ext cx="1676400" cy="1676400"/>
            <a:chOff x="1422400" y="3885456"/>
            <a:chExt cx="1676400" cy="1676400"/>
          </a:xfrm>
        </p:grpSpPr>
        <p:sp>
          <p:nvSpPr>
            <p:cNvPr id="5" name="Oval 2"/>
            <p:cNvSpPr>
              <a:spLocks/>
            </p:cNvSpPr>
            <p:nvPr/>
          </p:nvSpPr>
          <p:spPr bwMode="auto">
            <a:xfrm>
              <a:off x="1422400" y="3885456"/>
              <a:ext cx="1676400" cy="1676400"/>
            </a:xfrm>
            <a:prstGeom prst="ellipse">
              <a:avLst/>
            </a:prstGeom>
            <a:solidFill>
              <a:srgbClr val="E08A29"/>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pic>
          <p:nvPicPr>
            <p:cNvPr id="6"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145806"/>
              <a:ext cx="1155700" cy="11557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grpSp>
      <p:sp>
        <p:nvSpPr>
          <p:cNvPr id="10" name="Oval 14"/>
          <p:cNvSpPr>
            <a:spLocks/>
          </p:cNvSpPr>
          <p:nvPr/>
        </p:nvSpPr>
        <p:spPr bwMode="auto">
          <a:xfrm>
            <a:off x="1284760" y="5417840"/>
            <a:ext cx="1155700" cy="1155700"/>
          </a:xfrm>
          <a:prstGeom prst="ellipse">
            <a:avLst/>
          </a:prstGeom>
          <a:solidFill>
            <a:srgbClr val="5DCBBA"/>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grpSp>
        <p:nvGrpSpPr>
          <p:cNvPr id="13" name="Group 12"/>
          <p:cNvGrpSpPr/>
          <p:nvPr/>
        </p:nvGrpSpPr>
        <p:grpSpPr>
          <a:xfrm>
            <a:off x="1226568" y="5273824"/>
            <a:ext cx="1676400" cy="1676400"/>
            <a:chOff x="1030760" y="5163840"/>
            <a:chExt cx="1676400" cy="1676400"/>
          </a:xfrm>
        </p:grpSpPr>
        <p:sp>
          <p:nvSpPr>
            <p:cNvPr id="8" name="Oval 1"/>
            <p:cNvSpPr>
              <a:spLocks/>
            </p:cNvSpPr>
            <p:nvPr/>
          </p:nvSpPr>
          <p:spPr bwMode="auto">
            <a:xfrm>
              <a:off x="1030760" y="5163840"/>
              <a:ext cx="1676400" cy="1676400"/>
            </a:xfrm>
            <a:prstGeom prst="ellipse">
              <a:avLst/>
            </a:prstGeom>
            <a:solidFill>
              <a:schemeClr val="accent1"/>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pic>
          <p:nvPicPr>
            <p:cNvPr id="1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860" y="541784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grpSp>
        <p:nvGrpSpPr>
          <p:cNvPr id="17" name="Group 16"/>
          <p:cNvGrpSpPr/>
          <p:nvPr/>
        </p:nvGrpSpPr>
        <p:grpSpPr>
          <a:xfrm>
            <a:off x="1154560" y="7493620"/>
            <a:ext cx="1676400" cy="1676400"/>
            <a:chOff x="1050925" y="7493620"/>
            <a:chExt cx="1676400" cy="1676400"/>
          </a:xfrm>
        </p:grpSpPr>
        <p:sp>
          <p:nvSpPr>
            <p:cNvPr id="14" name="Oval 10"/>
            <p:cNvSpPr>
              <a:spLocks/>
            </p:cNvSpPr>
            <p:nvPr/>
          </p:nvSpPr>
          <p:spPr bwMode="auto">
            <a:xfrm>
              <a:off x="1050925" y="7493620"/>
              <a:ext cx="1676400" cy="1676400"/>
            </a:xfrm>
            <a:prstGeom prst="ellipse">
              <a:avLst/>
            </a:prstGeom>
            <a:solidFill>
              <a:srgbClr val="672952"/>
            </a:solidFill>
            <a:ln>
              <a:noFill/>
            </a:ln>
            <a:extLst>
              <a:ext uri="{91240B29-F687-4F45-9708-019B960494DF}">
                <a14:hiddenLine xmlns:a14="http://schemas.microsoft.com/office/drawing/2010/main" w="3175">
                  <a:solidFill>
                    <a:schemeClr val="tx1"/>
                  </a:solidFill>
                  <a:miter lim="800000"/>
                  <a:headEnd/>
                  <a:tailEnd/>
                </a14:hiddenLine>
              </a:ext>
            </a:extLst>
          </p:spPr>
          <p:txBody>
            <a:bodyPr lIns="0" tIns="0" rIns="0" bIns="0"/>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dirty="0">
                <a:latin typeface="Aleo" panose="020F0502020204030203" pitchFamily="34" charset="0"/>
              </a:endParaRPr>
            </a:p>
          </p:txBody>
        </p:sp>
        <p:sp>
          <p:nvSpPr>
            <p:cNvPr id="15" name="Freeform 11"/>
            <p:cNvSpPr>
              <a:spLocks/>
            </p:cNvSpPr>
            <p:nvPr/>
          </p:nvSpPr>
          <p:spPr bwMode="auto">
            <a:xfrm>
              <a:off x="1711325" y="7938120"/>
              <a:ext cx="1009650" cy="1192213"/>
            </a:xfrm>
            <a:custGeom>
              <a:avLst/>
              <a:gdLst>
                <a:gd name="T0" fmla="*/ 0 w 20511"/>
                <a:gd name="T1" fmla="*/ 939420 h 21600"/>
                <a:gd name="T2" fmla="*/ 409452 w 20511"/>
                <a:gd name="T3" fmla="*/ 1192213 h 21600"/>
                <a:gd name="T4" fmla="*/ 1006106 w 20511"/>
                <a:gd name="T5" fmla="*/ 287732 h 21600"/>
                <a:gd name="T6" fmla="*/ 600936 w 20511"/>
                <a:gd name="T7" fmla="*/ 0 h 21600"/>
                <a:gd name="T8" fmla="*/ 0 w 20511"/>
                <a:gd name="T9" fmla="*/ 939420 h 21600"/>
                <a:gd name="T10" fmla="*/ 0 w 20511"/>
                <a:gd name="T11" fmla="*/ 93942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511" h="21600">
                  <a:moveTo>
                    <a:pt x="0" y="17020"/>
                  </a:moveTo>
                  <a:lnTo>
                    <a:pt x="8318" y="21600"/>
                  </a:lnTo>
                  <a:cubicBezTo>
                    <a:pt x="8318" y="21600"/>
                    <a:pt x="21600" y="18553"/>
                    <a:pt x="20439" y="5213"/>
                  </a:cubicBezTo>
                  <a:lnTo>
                    <a:pt x="12208" y="0"/>
                  </a:lnTo>
                  <a:lnTo>
                    <a:pt x="0" y="17020"/>
                  </a:lnTo>
                  <a:close/>
                  <a:moveTo>
                    <a:pt x="0" y="17020"/>
                  </a:moveTo>
                </a:path>
              </a:pathLst>
            </a:custGeom>
            <a:solidFill>
              <a:srgbClr val="542444"/>
            </a:solidFill>
            <a:ln>
              <a:noFill/>
            </a:ln>
            <a:extLst>
              <a:ext uri="{91240B29-F687-4F45-9708-019B960494DF}">
                <a14:hiddenLine xmlns:a14="http://schemas.microsoft.com/office/drawing/2010/main" w="3175" cap="flat">
                  <a:solidFill>
                    <a:schemeClr val="tx1"/>
                  </a:solidFill>
                  <a:miter lim="800000"/>
                  <a:headEnd type="none" w="med" len="med"/>
                  <a:tailEnd type="none" w="med" len="med"/>
                </a14:hiddenLine>
              </a:ext>
            </a:extLst>
          </p:spPr>
          <p:txBody>
            <a:bodyPr lIns="0" tIns="0" rIns="0" bIns="0"/>
            <a:lstStyle/>
            <a:p>
              <a:endParaRPr lang="en-US" dirty="0">
                <a:latin typeface="Aleo" panose="020F0502020204030203" pitchFamily="34" charset="0"/>
              </a:endParaRPr>
            </a:p>
          </p:txBody>
        </p:sp>
        <p:pic>
          <p:nvPicPr>
            <p:cNvPr id="16"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925" y="778572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Tree>
    <p:extLst>
      <p:ext uri="{BB962C8B-B14F-4D97-AF65-F5344CB8AC3E}">
        <p14:creationId xmlns:p14="http://schemas.microsoft.com/office/powerpoint/2010/main" val="274486834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6" name="Rectangle 13"/>
          <p:cNvSpPr>
            <a:spLocks/>
          </p:cNvSpPr>
          <p:nvPr/>
        </p:nvSpPr>
        <p:spPr bwMode="auto">
          <a:xfrm>
            <a:off x="360000" y="660400"/>
            <a:ext cx="14400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Main </a:t>
            </a:r>
            <a:r>
              <a:rPr lang="en-US" sz="9300" b="1" dirty="0" err="1"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Tagsets</a:t>
            </a:r>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for Arabic</a:t>
            </a:r>
            <a:endPar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grpSp>
        <p:nvGrpSpPr>
          <p:cNvPr id="6" name="Grupa 5"/>
          <p:cNvGrpSpPr/>
          <p:nvPr/>
        </p:nvGrpSpPr>
        <p:grpSpPr>
          <a:xfrm>
            <a:off x="9055099" y="3403600"/>
            <a:ext cx="13866093" cy="4533900"/>
            <a:chOff x="9055100" y="3403600"/>
            <a:chExt cx="13866092" cy="4533900"/>
          </a:xfrm>
        </p:grpSpPr>
        <p:sp>
          <p:nvSpPr>
            <p:cNvPr id="13324" name="Rectangle 11"/>
            <p:cNvSpPr>
              <a:spLocks/>
            </p:cNvSpPr>
            <p:nvPr/>
          </p:nvSpPr>
          <p:spPr bwMode="auto">
            <a:xfrm>
              <a:off x="13589000" y="4959349"/>
              <a:ext cx="9332192"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4300" dirty="0" smtClean="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2000-2004</a:t>
              </a:r>
            </a:p>
            <a:p>
              <a:pPr algn="l" eaLnBrk="1" hangingPunct="1"/>
              <a:r>
                <a:rPr lang="en-US" sz="3600" b="1" dirty="0" smtClean="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  </a:t>
              </a:r>
              <a:r>
                <a:rPr lang="en-US" sz="3600" dirty="0" smtClean="0"/>
                <a:t>El-</a:t>
              </a:r>
              <a:r>
                <a:rPr lang="en-US" sz="3600" dirty="0" err="1" smtClean="0"/>
                <a:t>Kareh</a:t>
              </a:r>
              <a:r>
                <a:rPr lang="en-US" sz="3600" dirty="0" smtClean="0"/>
                <a:t> and Al-</a:t>
              </a:r>
              <a:r>
                <a:rPr lang="en-US" sz="3600" dirty="0" err="1" smtClean="0"/>
                <a:t>Ansary</a:t>
              </a:r>
              <a:endParaRPr lang="en-US" sz="3600" dirty="0" smtClean="0"/>
            </a:p>
            <a:p>
              <a:pPr algn="l" eaLnBrk="1" hangingPunct="1"/>
              <a:r>
                <a:rPr lang="en-US" sz="3600" dirty="0" smtClean="0"/>
                <a:t>  </a:t>
              </a:r>
              <a:r>
                <a:rPr lang="en-US" sz="3600" dirty="0" err="1" smtClean="0"/>
                <a:t>Khoja</a:t>
              </a:r>
              <a:endParaRPr lang="en-US" sz="3600" dirty="0" smtClean="0"/>
            </a:p>
            <a:p>
              <a:pPr algn="l" eaLnBrk="1" hangingPunct="1"/>
              <a:r>
                <a:rPr lang="en-US" sz="3600" dirty="0" smtClean="0"/>
                <a:t>  </a:t>
              </a:r>
              <a:r>
                <a:rPr lang="en-US" sz="3600" dirty="0" err="1" smtClean="0"/>
                <a:t>Buckwalter</a:t>
              </a:r>
              <a:endParaRPr lang="en-US" sz="3600" dirty="0" smtClean="0"/>
            </a:p>
            <a:p>
              <a:pPr algn="l" eaLnBrk="1" hangingPunct="1"/>
              <a:r>
                <a:rPr lang="en-US" sz="3600" dirty="0" smtClean="0"/>
                <a:t>  Reduced </a:t>
              </a:r>
              <a:r>
                <a:rPr lang="en-US" sz="3600" dirty="0" err="1"/>
                <a:t>Buckwalter</a:t>
              </a:r>
              <a:r>
                <a:rPr lang="en-US" sz="3600" dirty="0"/>
                <a:t> </a:t>
              </a:r>
              <a:r>
                <a:rPr lang="en-US" sz="3600" dirty="0" err="1"/>
                <a:t>tagsets</a:t>
              </a:r>
              <a:r>
                <a:rPr lang="en-US" sz="3600" dirty="0"/>
                <a:t> BIES</a:t>
              </a:r>
            </a:p>
            <a:p>
              <a:pPr algn="l" eaLnBrk="1" hangingPunct="1"/>
              <a:r>
                <a:rPr lang="en-US" sz="3600" dirty="0" smtClean="0"/>
                <a:t>  The </a:t>
              </a:r>
              <a:r>
                <a:rPr lang="en-US" sz="3600" dirty="0"/>
                <a:t>Extended Reduced </a:t>
              </a:r>
              <a:r>
                <a:rPr lang="en-US" sz="3600" dirty="0" err="1"/>
                <a:t>TagSet</a:t>
              </a:r>
              <a:r>
                <a:rPr lang="en-US" sz="3600" dirty="0"/>
                <a:t> (</a:t>
              </a:r>
              <a:r>
                <a:rPr lang="en-US" sz="3600" dirty="0" smtClean="0"/>
                <a:t>ERTS)</a:t>
              </a:r>
            </a:p>
            <a:p>
              <a:pPr algn="l" eaLnBrk="1" hangingPunct="1"/>
              <a:r>
                <a:rPr lang="en-US" sz="3600" dirty="0" smtClean="0"/>
                <a:t>  Penn </a:t>
              </a:r>
              <a:r>
                <a:rPr lang="en-US" sz="3600" dirty="0"/>
                <a:t>Treebank: </a:t>
              </a:r>
              <a:r>
                <a:rPr lang="en-US" sz="3600" dirty="0" smtClean="0"/>
                <a:t>PATB</a:t>
              </a:r>
            </a:p>
            <a:p>
              <a:pPr algn="l" eaLnBrk="1" hangingPunct="1"/>
              <a:endParaRPr lang="en-US" sz="4300" b="1" dirty="0" smtClean="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endParaRPr>
            </a:p>
            <a:p>
              <a:pPr algn="l" eaLnBrk="1" hangingPunct="1"/>
              <a:endParaRPr lang="en-US" sz="4300"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endParaRPr>
            </a:p>
          </p:txBody>
        </p:sp>
        <p:grpSp>
          <p:nvGrpSpPr>
            <p:cNvPr id="2" name="Grupa 1"/>
            <p:cNvGrpSpPr/>
            <p:nvPr/>
          </p:nvGrpSpPr>
          <p:grpSpPr>
            <a:xfrm>
              <a:off x="9055100" y="3403600"/>
              <a:ext cx="4533900" cy="4533900"/>
              <a:chOff x="9055100" y="3403600"/>
              <a:chExt cx="4533900" cy="4533900"/>
            </a:xfrm>
          </p:grpSpPr>
          <p:sp>
            <p:nvSpPr>
              <p:cNvPr id="13320" name="AutoShape 7"/>
              <p:cNvSpPr>
                <a:spLocks/>
              </p:cNvSpPr>
              <p:nvPr/>
            </p:nvSpPr>
            <p:spPr bwMode="auto">
              <a:xfrm>
                <a:off x="9055100" y="3403600"/>
                <a:ext cx="4533900" cy="4533900"/>
              </a:xfrm>
              <a:custGeom>
                <a:avLst/>
                <a:gdLst>
                  <a:gd name="T0" fmla="*/ 12471 w 24942"/>
                  <a:gd name="T1" fmla="*/ 0 h 21600"/>
                  <a:gd name="T2" fmla="*/ 23271 w 24942"/>
                  <a:gd name="T3" fmla="*/ 5400 h 21600"/>
                  <a:gd name="T4" fmla="*/ 23271 w 24942"/>
                  <a:gd name="T5" fmla="*/ 16200 h 21600"/>
                  <a:gd name="T6" fmla="*/ 12471 w 24942"/>
                  <a:gd name="T7" fmla="*/ 21600 h 21600"/>
                  <a:gd name="T8" fmla="*/ 1671 w 24942"/>
                  <a:gd name="T9" fmla="*/ 16200 h 21600"/>
                  <a:gd name="T10" fmla="*/ 1671 w 24942"/>
                  <a:gd name="T11" fmla="*/ 5400 h 21600"/>
                  <a:gd name="T12" fmla="*/ 12471 w 24942"/>
                  <a:gd name="T13" fmla="*/ 0 h 21600"/>
                  <a:gd name="T14" fmla="*/ 12471 w 24942"/>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42" h="21600">
                    <a:moveTo>
                      <a:pt x="12471" y="0"/>
                    </a:moveTo>
                    <a:lnTo>
                      <a:pt x="23271" y="5400"/>
                    </a:lnTo>
                    <a:lnTo>
                      <a:pt x="23271" y="16200"/>
                    </a:lnTo>
                    <a:lnTo>
                      <a:pt x="12471" y="21600"/>
                    </a:lnTo>
                    <a:lnTo>
                      <a:pt x="1671" y="16200"/>
                    </a:lnTo>
                    <a:lnTo>
                      <a:pt x="1671" y="5400"/>
                    </a:lnTo>
                    <a:lnTo>
                      <a:pt x="12471" y="0"/>
                    </a:lnTo>
                    <a:close/>
                    <a:moveTo>
                      <a:pt x="12471" y="0"/>
                    </a:moveTo>
                  </a:path>
                </a:pathLst>
              </a:custGeom>
              <a:solidFill>
                <a:srgbClr val="E48A20"/>
              </a:solidFill>
              <a:ln>
                <a:noFill/>
              </a:ln>
              <a:extLst>
                <a:ext uri="{91240B29-F687-4F45-9708-019B960494DF}">
                  <a14:hiddenLine xmlns:a14="http://schemas.microsoft.com/office/drawing/2010/main" w="25400" cap="flat">
                    <a:solidFill>
                      <a:srgbClr val="00BAFB"/>
                    </a:solidFill>
                    <a:miter lim="800000"/>
                    <a:headEnd type="none" w="med" len="med"/>
                    <a:tailEnd type="none" w="med" len="med"/>
                  </a14:hiddenLine>
                </a:ext>
              </a:extLst>
            </p:spPr>
            <p:txBody>
              <a:bodyPr lIns="0" tIns="0" rIns="0" bIns="0"/>
              <a:lstStyle/>
              <a:p>
                <a:endParaRPr lang="en-US" dirty="0">
                  <a:latin typeface="Aleo" panose="020F0502020204030203" pitchFamily="34" charset="0"/>
                </a:endParaRPr>
              </a:p>
            </p:txBody>
          </p:sp>
          <p:sp>
            <p:nvSpPr>
              <p:cNvPr id="13321" name="Freeform 8"/>
              <p:cNvSpPr>
                <a:spLocks/>
              </p:cNvSpPr>
              <p:nvPr/>
            </p:nvSpPr>
            <p:spPr bwMode="auto">
              <a:xfrm>
                <a:off x="10350500" y="5178425"/>
                <a:ext cx="2935288" cy="2605088"/>
              </a:xfrm>
              <a:custGeom>
                <a:avLst/>
                <a:gdLst>
                  <a:gd name="T0" fmla="*/ 1218688 w 21600"/>
                  <a:gd name="T1" fmla="*/ 2605088 h 21600"/>
                  <a:gd name="T2" fmla="*/ 2935288 w 21600"/>
                  <a:gd name="T3" fmla="*/ 1629868 h 21600"/>
                  <a:gd name="T4" fmla="*/ 2924824 w 21600"/>
                  <a:gd name="T5" fmla="*/ 501479 h 21600"/>
                  <a:gd name="T6" fmla="*/ 2329477 w 21600"/>
                  <a:gd name="T7" fmla="*/ 0 h 21600"/>
                  <a:gd name="T8" fmla="*/ 0 w 21600"/>
                  <a:gd name="T9" fmla="*/ 1567274 h 21600"/>
                  <a:gd name="T10" fmla="*/ 1218688 w 21600"/>
                  <a:gd name="T11" fmla="*/ 2605088 h 21600"/>
                  <a:gd name="T12" fmla="*/ 1218688 w 21600"/>
                  <a:gd name="T13" fmla="*/ 2605088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8968" y="21600"/>
                    </a:moveTo>
                    <a:lnTo>
                      <a:pt x="21600" y="13514"/>
                    </a:lnTo>
                    <a:lnTo>
                      <a:pt x="21523" y="4158"/>
                    </a:lnTo>
                    <a:lnTo>
                      <a:pt x="17142" y="0"/>
                    </a:lnTo>
                    <a:lnTo>
                      <a:pt x="0" y="12995"/>
                    </a:lnTo>
                    <a:lnTo>
                      <a:pt x="8968" y="21600"/>
                    </a:lnTo>
                    <a:close/>
                    <a:moveTo>
                      <a:pt x="8968" y="21600"/>
                    </a:moveTo>
                  </a:path>
                </a:pathLst>
              </a:custGeom>
              <a:solidFill>
                <a:srgbClr val="DA730F"/>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latin typeface="Aleo" panose="020F0502020204030203" pitchFamily="34" charset="0"/>
                </a:endParaRPr>
              </a:p>
            </p:txBody>
          </p:sp>
          <p:sp>
            <p:nvSpPr>
              <p:cNvPr id="13322" name="AutoShape 9"/>
              <p:cNvSpPr>
                <a:spLocks/>
              </p:cNvSpPr>
              <p:nvPr/>
            </p:nvSpPr>
            <p:spPr bwMode="auto">
              <a:xfrm>
                <a:off x="9702800" y="4051300"/>
                <a:ext cx="3259138" cy="3259138"/>
              </a:xfrm>
              <a:custGeom>
                <a:avLst/>
                <a:gdLst>
                  <a:gd name="T0" fmla="*/ 12471 w 24942"/>
                  <a:gd name="T1" fmla="*/ 0 h 21600"/>
                  <a:gd name="T2" fmla="*/ 23271 w 24942"/>
                  <a:gd name="T3" fmla="*/ 5400 h 21600"/>
                  <a:gd name="T4" fmla="*/ 23271 w 24942"/>
                  <a:gd name="T5" fmla="*/ 16200 h 21600"/>
                  <a:gd name="T6" fmla="*/ 12471 w 24942"/>
                  <a:gd name="T7" fmla="*/ 21600 h 21600"/>
                  <a:gd name="T8" fmla="*/ 1671 w 24942"/>
                  <a:gd name="T9" fmla="*/ 16200 h 21600"/>
                  <a:gd name="T10" fmla="*/ 1671 w 24942"/>
                  <a:gd name="T11" fmla="*/ 5400 h 21600"/>
                  <a:gd name="T12" fmla="*/ 12471 w 24942"/>
                  <a:gd name="T13" fmla="*/ 0 h 21600"/>
                  <a:gd name="T14" fmla="*/ 12471 w 24942"/>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42" h="21600">
                    <a:moveTo>
                      <a:pt x="12471" y="0"/>
                    </a:moveTo>
                    <a:lnTo>
                      <a:pt x="23271" y="5400"/>
                    </a:lnTo>
                    <a:lnTo>
                      <a:pt x="23271" y="16200"/>
                    </a:lnTo>
                    <a:lnTo>
                      <a:pt x="12471" y="21600"/>
                    </a:lnTo>
                    <a:lnTo>
                      <a:pt x="1671" y="16200"/>
                    </a:lnTo>
                    <a:lnTo>
                      <a:pt x="1671" y="5400"/>
                    </a:lnTo>
                    <a:lnTo>
                      <a:pt x="12471" y="0"/>
                    </a:lnTo>
                    <a:close/>
                    <a:moveTo>
                      <a:pt x="12471" y="0"/>
                    </a:moveTo>
                  </a:path>
                </a:pathLst>
              </a:custGeom>
              <a:solidFill>
                <a:srgbClr val="E89D45"/>
              </a:solidFill>
              <a:ln w="25400" cap="flat">
                <a:solidFill>
                  <a:schemeClr val="tx1">
                    <a:alpha val="0"/>
                  </a:schemeClr>
                </a:solidFill>
                <a:prstDash val="solid"/>
                <a:miter lim="800000"/>
                <a:headEnd type="none" w="med" len="med"/>
                <a:tailEnd type="none" w="med" len="med"/>
              </a:ln>
            </p:spPr>
            <p:txBody>
              <a:bodyPr lIns="0" tIns="0" rIns="0" bIns="0"/>
              <a:lstStyle/>
              <a:p>
                <a:endParaRPr lang="en-US" dirty="0">
                  <a:latin typeface="Aleo" panose="020F0502020204030203" pitchFamily="34" charset="0"/>
                </a:endParaRPr>
              </a:p>
            </p:txBody>
          </p:sp>
          <p:pic>
            <p:nvPicPr>
              <p:cNvPr id="13327"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0" y="4508500"/>
                <a:ext cx="23368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grpSp>
      <p:grpSp>
        <p:nvGrpSpPr>
          <p:cNvPr id="5" name="Grupa 4"/>
          <p:cNvGrpSpPr/>
          <p:nvPr/>
        </p:nvGrpSpPr>
        <p:grpSpPr>
          <a:xfrm>
            <a:off x="520699" y="7239000"/>
            <a:ext cx="10807701" cy="4533900"/>
            <a:chOff x="520700" y="7239000"/>
            <a:chExt cx="10807700" cy="4533900"/>
          </a:xfrm>
        </p:grpSpPr>
        <p:sp>
          <p:nvSpPr>
            <p:cNvPr id="13323" name="Rectangle 10"/>
            <p:cNvSpPr>
              <a:spLocks/>
            </p:cNvSpPr>
            <p:nvPr/>
          </p:nvSpPr>
          <p:spPr bwMode="auto">
            <a:xfrm>
              <a:off x="520700" y="8794750"/>
              <a:ext cx="60579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r" eaLnBrk="1" hangingPunct="1"/>
              <a:r>
                <a:rPr lang="en-US" sz="4300" dirty="0" smtClean="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2006-2009</a:t>
              </a:r>
            </a:p>
            <a:p>
              <a:pPr algn="r" eaLnBrk="1" hangingPunct="1"/>
              <a:r>
                <a:rPr lang="en-US" sz="3600" dirty="0" err="1"/>
                <a:t>Alshamsi</a:t>
              </a:r>
              <a:r>
                <a:rPr lang="en-US" sz="3600" dirty="0"/>
                <a:t> and </a:t>
              </a:r>
              <a:r>
                <a:rPr lang="en-US" sz="3600" dirty="0" err="1"/>
                <a:t>Guessom</a:t>
              </a:r>
              <a:endParaRPr lang="en-US" sz="3600" dirty="0"/>
            </a:p>
            <a:p>
              <a:pPr algn="r" eaLnBrk="1" hangingPunct="1"/>
              <a:r>
                <a:rPr lang="en-US" sz="3600" dirty="0">
                  <a:sym typeface="Lato" panose="020F0502020204030203" pitchFamily="34" charset="0"/>
                </a:rPr>
                <a:t>ARBTAGS</a:t>
              </a:r>
            </a:p>
            <a:p>
              <a:pPr algn="r" eaLnBrk="1" hangingPunct="1"/>
              <a:r>
                <a:rPr lang="en-US" sz="3600" dirty="0" err="1" smtClean="0">
                  <a:sym typeface="Lato" panose="020F0502020204030203" pitchFamily="34" charset="0"/>
                </a:rPr>
                <a:t>CATiB</a:t>
              </a:r>
              <a:endParaRPr lang="en-US" sz="3600" dirty="0">
                <a:sym typeface="Lato" panose="020F0502020204030203" pitchFamily="34" charset="0"/>
              </a:endParaRPr>
            </a:p>
            <a:p>
              <a:pPr algn="r" eaLnBrk="1" hangingPunct="1"/>
              <a:r>
                <a:rPr lang="en-US" sz="3600" dirty="0" err="1">
                  <a:sym typeface="Lato" panose="020F0502020204030203" pitchFamily="34" charset="0"/>
                </a:rPr>
                <a:t>Yahya</a:t>
              </a:r>
              <a:r>
                <a:rPr lang="en-US" sz="3600" dirty="0">
                  <a:sym typeface="Lato" panose="020F0502020204030203" pitchFamily="34" charset="0"/>
                </a:rPr>
                <a:t> </a:t>
              </a:r>
              <a:r>
                <a:rPr lang="en-US" sz="3600" dirty="0" err="1" smtClean="0">
                  <a:sym typeface="Lato" panose="020F0502020204030203" pitchFamily="34" charset="0"/>
                </a:rPr>
                <a:t>Elhadj</a:t>
              </a:r>
              <a:endParaRPr lang="en-US" sz="3600" dirty="0" smtClean="0">
                <a:sym typeface="Lato" panose="020F0502020204030203" pitchFamily="34" charset="0"/>
              </a:endParaRPr>
            </a:p>
            <a:p>
              <a:pPr algn="r" eaLnBrk="1" hangingPunct="1"/>
              <a:endParaRPr lang="en-US" sz="3600" dirty="0">
                <a:sym typeface="Lato" panose="020F0502020204030203" pitchFamily="34" charset="0"/>
              </a:endParaRPr>
            </a:p>
          </p:txBody>
        </p:sp>
        <p:grpSp>
          <p:nvGrpSpPr>
            <p:cNvPr id="3" name="Grupa 2"/>
            <p:cNvGrpSpPr/>
            <p:nvPr/>
          </p:nvGrpSpPr>
          <p:grpSpPr>
            <a:xfrm>
              <a:off x="6794500" y="7239000"/>
              <a:ext cx="4533900" cy="4533900"/>
              <a:chOff x="6794500" y="7239000"/>
              <a:chExt cx="4533900" cy="4533900"/>
            </a:xfrm>
          </p:grpSpPr>
          <p:sp>
            <p:nvSpPr>
              <p:cNvPr id="13314" name="AutoShape 1"/>
              <p:cNvSpPr>
                <a:spLocks/>
              </p:cNvSpPr>
              <p:nvPr/>
            </p:nvSpPr>
            <p:spPr bwMode="auto">
              <a:xfrm>
                <a:off x="6794500" y="7239000"/>
                <a:ext cx="4533900" cy="4533900"/>
              </a:xfrm>
              <a:custGeom>
                <a:avLst/>
                <a:gdLst>
                  <a:gd name="T0" fmla="*/ 12471 w 24942"/>
                  <a:gd name="T1" fmla="*/ 0 h 21600"/>
                  <a:gd name="T2" fmla="*/ 23271 w 24942"/>
                  <a:gd name="T3" fmla="*/ 5400 h 21600"/>
                  <a:gd name="T4" fmla="*/ 23271 w 24942"/>
                  <a:gd name="T5" fmla="*/ 16200 h 21600"/>
                  <a:gd name="T6" fmla="*/ 12471 w 24942"/>
                  <a:gd name="T7" fmla="*/ 21600 h 21600"/>
                  <a:gd name="T8" fmla="*/ 1671 w 24942"/>
                  <a:gd name="T9" fmla="*/ 16200 h 21600"/>
                  <a:gd name="T10" fmla="*/ 1671 w 24942"/>
                  <a:gd name="T11" fmla="*/ 5400 h 21600"/>
                  <a:gd name="T12" fmla="*/ 12471 w 24942"/>
                  <a:gd name="T13" fmla="*/ 0 h 21600"/>
                  <a:gd name="T14" fmla="*/ 12471 w 24942"/>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42" h="21600">
                    <a:moveTo>
                      <a:pt x="12471" y="0"/>
                    </a:moveTo>
                    <a:lnTo>
                      <a:pt x="23271" y="5400"/>
                    </a:lnTo>
                    <a:lnTo>
                      <a:pt x="23271" y="16200"/>
                    </a:lnTo>
                    <a:lnTo>
                      <a:pt x="12471" y="21600"/>
                    </a:lnTo>
                    <a:lnTo>
                      <a:pt x="1671" y="16200"/>
                    </a:lnTo>
                    <a:lnTo>
                      <a:pt x="1671" y="5400"/>
                    </a:lnTo>
                    <a:lnTo>
                      <a:pt x="12471" y="0"/>
                    </a:lnTo>
                    <a:close/>
                    <a:moveTo>
                      <a:pt x="12471" y="0"/>
                    </a:moveTo>
                  </a:path>
                </a:pathLst>
              </a:custGeom>
              <a:solidFill>
                <a:srgbClr val="672952"/>
              </a:solidFill>
              <a:ln>
                <a:noFill/>
              </a:ln>
              <a:extLst>
                <a:ext uri="{91240B29-F687-4F45-9708-019B960494DF}">
                  <a14:hiddenLine xmlns:a14="http://schemas.microsoft.com/office/drawing/2010/main" w="25400" cap="flat">
                    <a:solidFill>
                      <a:srgbClr val="00BAFB"/>
                    </a:solidFill>
                    <a:miter lim="800000"/>
                    <a:headEnd type="none" w="med" len="med"/>
                    <a:tailEnd type="none" w="med" len="med"/>
                  </a14:hiddenLine>
                </a:ext>
              </a:extLst>
            </p:spPr>
            <p:txBody>
              <a:bodyPr lIns="0" tIns="0" rIns="0" bIns="0"/>
              <a:lstStyle/>
              <a:p>
                <a:endParaRPr lang="en-US" dirty="0">
                  <a:latin typeface="Aleo" panose="020F0502020204030203" pitchFamily="34" charset="0"/>
                </a:endParaRPr>
              </a:p>
            </p:txBody>
          </p:sp>
          <p:sp>
            <p:nvSpPr>
              <p:cNvPr id="13315" name="Freeform 2"/>
              <p:cNvSpPr>
                <a:spLocks/>
              </p:cNvSpPr>
              <p:nvPr/>
            </p:nvSpPr>
            <p:spPr bwMode="auto">
              <a:xfrm>
                <a:off x="8089900" y="9013825"/>
                <a:ext cx="2935288" cy="2605088"/>
              </a:xfrm>
              <a:custGeom>
                <a:avLst/>
                <a:gdLst>
                  <a:gd name="T0" fmla="*/ 1218688 w 21600"/>
                  <a:gd name="T1" fmla="*/ 2605088 h 21600"/>
                  <a:gd name="T2" fmla="*/ 2935288 w 21600"/>
                  <a:gd name="T3" fmla="*/ 1629868 h 21600"/>
                  <a:gd name="T4" fmla="*/ 2924824 w 21600"/>
                  <a:gd name="T5" fmla="*/ 501479 h 21600"/>
                  <a:gd name="T6" fmla="*/ 2329477 w 21600"/>
                  <a:gd name="T7" fmla="*/ 0 h 21600"/>
                  <a:gd name="T8" fmla="*/ 0 w 21600"/>
                  <a:gd name="T9" fmla="*/ 1567274 h 21600"/>
                  <a:gd name="T10" fmla="*/ 1218688 w 21600"/>
                  <a:gd name="T11" fmla="*/ 2605088 h 21600"/>
                  <a:gd name="T12" fmla="*/ 1218688 w 21600"/>
                  <a:gd name="T13" fmla="*/ 2605088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8968" y="21600"/>
                    </a:moveTo>
                    <a:lnTo>
                      <a:pt x="21600" y="13514"/>
                    </a:lnTo>
                    <a:lnTo>
                      <a:pt x="21523" y="4158"/>
                    </a:lnTo>
                    <a:lnTo>
                      <a:pt x="17142" y="0"/>
                    </a:lnTo>
                    <a:lnTo>
                      <a:pt x="0" y="12995"/>
                    </a:lnTo>
                    <a:lnTo>
                      <a:pt x="8968" y="21600"/>
                    </a:lnTo>
                    <a:close/>
                    <a:moveTo>
                      <a:pt x="8968" y="21600"/>
                    </a:moveTo>
                  </a:path>
                </a:pathLst>
              </a:custGeom>
              <a:solidFill>
                <a:srgbClr val="542444"/>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latin typeface="Aleo" panose="020F0502020204030203" pitchFamily="34" charset="0"/>
                </a:endParaRPr>
              </a:p>
            </p:txBody>
          </p:sp>
          <p:sp>
            <p:nvSpPr>
              <p:cNvPr id="13316" name="AutoShape 3"/>
              <p:cNvSpPr>
                <a:spLocks/>
              </p:cNvSpPr>
              <p:nvPr/>
            </p:nvSpPr>
            <p:spPr bwMode="auto">
              <a:xfrm>
                <a:off x="7442200" y="7886700"/>
                <a:ext cx="3259138" cy="3259138"/>
              </a:xfrm>
              <a:custGeom>
                <a:avLst/>
                <a:gdLst>
                  <a:gd name="T0" fmla="*/ 12471 w 24942"/>
                  <a:gd name="T1" fmla="*/ 0 h 21600"/>
                  <a:gd name="T2" fmla="*/ 23271 w 24942"/>
                  <a:gd name="T3" fmla="*/ 5400 h 21600"/>
                  <a:gd name="T4" fmla="*/ 23271 w 24942"/>
                  <a:gd name="T5" fmla="*/ 16200 h 21600"/>
                  <a:gd name="T6" fmla="*/ 12471 w 24942"/>
                  <a:gd name="T7" fmla="*/ 21600 h 21600"/>
                  <a:gd name="T8" fmla="*/ 1671 w 24942"/>
                  <a:gd name="T9" fmla="*/ 16200 h 21600"/>
                  <a:gd name="T10" fmla="*/ 1671 w 24942"/>
                  <a:gd name="T11" fmla="*/ 5400 h 21600"/>
                  <a:gd name="T12" fmla="*/ 12471 w 24942"/>
                  <a:gd name="T13" fmla="*/ 0 h 21600"/>
                  <a:gd name="T14" fmla="*/ 12471 w 24942"/>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42" h="21600">
                    <a:moveTo>
                      <a:pt x="12471" y="0"/>
                    </a:moveTo>
                    <a:lnTo>
                      <a:pt x="23271" y="5400"/>
                    </a:lnTo>
                    <a:lnTo>
                      <a:pt x="23271" y="16200"/>
                    </a:lnTo>
                    <a:lnTo>
                      <a:pt x="12471" y="21600"/>
                    </a:lnTo>
                    <a:lnTo>
                      <a:pt x="1671" y="16200"/>
                    </a:lnTo>
                    <a:lnTo>
                      <a:pt x="1671" y="5400"/>
                    </a:lnTo>
                    <a:lnTo>
                      <a:pt x="12471" y="0"/>
                    </a:lnTo>
                    <a:close/>
                    <a:moveTo>
                      <a:pt x="12471" y="0"/>
                    </a:moveTo>
                  </a:path>
                </a:pathLst>
              </a:custGeom>
              <a:solidFill>
                <a:srgbClr val="782F63"/>
              </a:solidFill>
              <a:ln w="25400" cap="flat">
                <a:solidFill>
                  <a:schemeClr val="tx1">
                    <a:alpha val="0"/>
                  </a:schemeClr>
                </a:solidFill>
                <a:prstDash val="solid"/>
                <a:miter lim="800000"/>
                <a:headEnd type="none" w="med" len="med"/>
                <a:tailEnd type="none" w="med" len="med"/>
              </a:ln>
            </p:spPr>
            <p:txBody>
              <a:bodyPr lIns="0" tIns="0" rIns="0" bIns="0"/>
              <a:lstStyle/>
              <a:p>
                <a:endParaRPr lang="en-US" dirty="0">
                  <a:latin typeface="Aleo" panose="020F0502020204030203" pitchFamily="34" charset="0"/>
                </a:endParaRPr>
              </a:p>
            </p:txBody>
          </p:sp>
          <p:pic>
            <p:nvPicPr>
              <p:cNvPr id="1332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83566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grpSp>
      <p:grpSp>
        <p:nvGrpSpPr>
          <p:cNvPr id="7" name="Grupa 6"/>
          <p:cNvGrpSpPr/>
          <p:nvPr/>
        </p:nvGrpSpPr>
        <p:grpSpPr>
          <a:xfrm>
            <a:off x="11239499" y="7239000"/>
            <a:ext cx="10807701" cy="4533900"/>
            <a:chOff x="11239500" y="7239000"/>
            <a:chExt cx="10807700" cy="4533900"/>
          </a:xfrm>
        </p:grpSpPr>
        <p:sp>
          <p:nvSpPr>
            <p:cNvPr id="13325" name="Rectangle 12"/>
            <p:cNvSpPr>
              <a:spLocks/>
            </p:cNvSpPr>
            <p:nvPr/>
          </p:nvSpPr>
          <p:spPr bwMode="auto">
            <a:xfrm>
              <a:off x="15989300" y="8794750"/>
              <a:ext cx="60579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4300" dirty="0" smtClean="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rPr>
                <a:t>2010-2013</a:t>
              </a:r>
            </a:p>
            <a:p>
              <a:pPr algn="l" eaLnBrk="1" hangingPunct="1"/>
              <a:r>
                <a:rPr lang="en-US" sz="3600" dirty="0" smtClean="0">
                  <a:sym typeface="Lato" panose="020F0502020204030203" pitchFamily="34" charset="0"/>
                </a:rPr>
                <a:t>  Salma</a:t>
              </a:r>
              <a:endParaRPr lang="en-US" sz="3600" dirty="0">
                <a:sym typeface="Lato" panose="020F0502020204030203" pitchFamily="34" charset="0"/>
              </a:endParaRPr>
            </a:p>
            <a:p>
              <a:pPr algn="l" eaLnBrk="1" hangingPunct="1"/>
              <a:r>
                <a:rPr lang="en-US" sz="3600" dirty="0" smtClean="0">
                  <a:sym typeface="Lato" panose="020F0502020204030203" pitchFamily="34" charset="0"/>
                </a:rPr>
                <a:t>  </a:t>
              </a:r>
              <a:r>
                <a:rPr lang="en-US" sz="3600" dirty="0" err="1" smtClean="0">
                  <a:sym typeface="Lato" panose="020F0502020204030203" pitchFamily="34" charset="0"/>
                </a:rPr>
                <a:t>Aliwy</a:t>
              </a:r>
              <a:endParaRPr lang="en-US" sz="3600" dirty="0">
                <a:sym typeface="Lato" panose="020F0502020204030203" pitchFamily="34" charset="0"/>
              </a:endParaRPr>
            </a:p>
            <a:p>
              <a:pPr algn="l" eaLnBrk="1" hangingPunct="1"/>
              <a:endParaRPr lang="en-US" sz="4300" dirty="0">
                <a:solidFill>
                  <a:schemeClr val="tx1"/>
                </a:solidFill>
                <a:latin typeface="Lato Light" panose="020F0302020204030203" pitchFamily="34" charset="0"/>
                <a:ea typeface="Lato" panose="020F0502020204030203" pitchFamily="34" charset="0"/>
                <a:cs typeface="Lato" panose="020F0502020204030203" pitchFamily="34" charset="0"/>
                <a:sym typeface="Lato" panose="020F0502020204030203" pitchFamily="34" charset="0"/>
              </a:endParaRPr>
            </a:p>
          </p:txBody>
        </p:sp>
        <p:grpSp>
          <p:nvGrpSpPr>
            <p:cNvPr id="4" name="Grupa 3"/>
            <p:cNvGrpSpPr/>
            <p:nvPr/>
          </p:nvGrpSpPr>
          <p:grpSpPr>
            <a:xfrm>
              <a:off x="11239500" y="7239000"/>
              <a:ext cx="4533900" cy="4533900"/>
              <a:chOff x="11239500" y="7239000"/>
              <a:chExt cx="4533900" cy="4533900"/>
            </a:xfrm>
          </p:grpSpPr>
          <p:sp>
            <p:nvSpPr>
              <p:cNvPr id="13317" name="AutoShape 4"/>
              <p:cNvSpPr>
                <a:spLocks/>
              </p:cNvSpPr>
              <p:nvPr/>
            </p:nvSpPr>
            <p:spPr bwMode="auto">
              <a:xfrm>
                <a:off x="11239500" y="7239000"/>
                <a:ext cx="4533900" cy="4533900"/>
              </a:xfrm>
              <a:custGeom>
                <a:avLst/>
                <a:gdLst>
                  <a:gd name="T0" fmla="*/ 12471 w 24942"/>
                  <a:gd name="T1" fmla="*/ 0 h 21600"/>
                  <a:gd name="T2" fmla="*/ 23271 w 24942"/>
                  <a:gd name="T3" fmla="*/ 5400 h 21600"/>
                  <a:gd name="T4" fmla="*/ 23271 w 24942"/>
                  <a:gd name="T5" fmla="*/ 16200 h 21600"/>
                  <a:gd name="T6" fmla="*/ 12471 w 24942"/>
                  <a:gd name="T7" fmla="*/ 21600 h 21600"/>
                  <a:gd name="T8" fmla="*/ 1671 w 24942"/>
                  <a:gd name="T9" fmla="*/ 16200 h 21600"/>
                  <a:gd name="T10" fmla="*/ 1671 w 24942"/>
                  <a:gd name="T11" fmla="*/ 5400 h 21600"/>
                  <a:gd name="T12" fmla="*/ 12471 w 24942"/>
                  <a:gd name="T13" fmla="*/ 0 h 21600"/>
                  <a:gd name="T14" fmla="*/ 12471 w 24942"/>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42" h="21600">
                    <a:moveTo>
                      <a:pt x="12471" y="0"/>
                    </a:moveTo>
                    <a:lnTo>
                      <a:pt x="23271" y="5400"/>
                    </a:lnTo>
                    <a:lnTo>
                      <a:pt x="23271" y="16200"/>
                    </a:lnTo>
                    <a:lnTo>
                      <a:pt x="12471" y="21600"/>
                    </a:lnTo>
                    <a:lnTo>
                      <a:pt x="1671" y="16200"/>
                    </a:lnTo>
                    <a:lnTo>
                      <a:pt x="1671" y="5400"/>
                    </a:lnTo>
                    <a:lnTo>
                      <a:pt x="12471" y="0"/>
                    </a:lnTo>
                    <a:close/>
                    <a:moveTo>
                      <a:pt x="12471" y="0"/>
                    </a:moveTo>
                  </a:path>
                </a:pathLst>
              </a:custGeom>
              <a:solidFill>
                <a:srgbClr val="52BEB0"/>
              </a:solidFill>
              <a:ln>
                <a:noFill/>
              </a:ln>
              <a:extLst>
                <a:ext uri="{91240B29-F687-4F45-9708-019B960494DF}">
                  <a14:hiddenLine xmlns:a14="http://schemas.microsoft.com/office/drawing/2010/main" w="25400" cap="flat">
                    <a:solidFill>
                      <a:srgbClr val="00BAFB"/>
                    </a:solidFill>
                    <a:miter lim="800000"/>
                    <a:headEnd type="none" w="med" len="med"/>
                    <a:tailEnd type="none" w="med" len="med"/>
                  </a14:hiddenLine>
                </a:ext>
              </a:extLst>
            </p:spPr>
            <p:txBody>
              <a:bodyPr lIns="0" tIns="0" rIns="0" bIns="0"/>
              <a:lstStyle/>
              <a:p>
                <a:endParaRPr lang="en-US" dirty="0">
                  <a:latin typeface="Aleo" panose="020F0502020204030203" pitchFamily="34" charset="0"/>
                </a:endParaRPr>
              </a:p>
            </p:txBody>
          </p:sp>
          <p:sp>
            <p:nvSpPr>
              <p:cNvPr id="13318" name="Freeform 5"/>
              <p:cNvSpPr>
                <a:spLocks/>
              </p:cNvSpPr>
              <p:nvPr/>
            </p:nvSpPr>
            <p:spPr bwMode="auto">
              <a:xfrm>
                <a:off x="12533313" y="9013825"/>
                <a:ext cx="2936875" cy="2605088"/>
              </a:xfrm>
              <a:custGeom>
                <a:avLst/>
                <a:gdLst>
                  <a:gd name="T0" fmla="*/ 1219347 w 21600"/>
                  <a:gd name="T1" fmla="*/ 2605088 h 21600"/>
                  <a:gd name="T2" fmla="*/ 2936875 w 21600"/>
                  <a:gd name="T3" fmla="*/ 1629868 h 21600"/>
                  <a:gd name="T4" fmla="*/ 2926406 w 21600"/>
                  <a:gd name="T5" fmla="*/ 501479 h 21600"/>
                  <a:gd name="T6" fmla="*/ 2330737 w 21600"/>
                  <a:gd name="T7" fmla="*/ 0 h 21600"/>
                  <a:gd name="T8" fmla="*/ 0 w 21600"/>
                  <a:gd name="T9" fmla="*/ 1567274 h 21600"/>
                  <a:gd name="T10" fmla="*/ 1219347 w 21600"/>
                  <a:gd name="T11" fmla="*/ 2605088 h 21600"/>
                  <a:gd name="T12" fmla="*/ 1219347 w 21600"/>
                  <a:gd name="T13" fmla="*/ 2605088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8968" y="21600"/>
                    </a:moveTo>
                    <a:lnTo>
                      <a:pt x="21600" y="13514"/>
                    </a:lnTo>
                    <a:lnTo>
                      <a:pt x="21523" y="4158"/>
                    </a:lnTo>
                    <a:lnTo>
                      <a:pt x="17142" y="0"/>
                    </a:lnTo>
                    <a:lnTo>
                      <a:pt x="0" y="12995"/>
                    </a:lnTo>
                    <a:lnTo>
                      <a:pt x="8968" y="21600"/>
                    </a:lnTo>
                    <a:close/>
                    <a:moveTo>
                      <a:pt x="8968" y="21600"/>
                    </a:moveTo>
                  </a:path>
                </a:pathLst>
              </a:custGeom>
              <a:solidFill>
                <a:srgbClr val="38927F"/>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latin typeface="Aleo" panose="020F0502020204030203" pitchFamily="34" charset="0"/>
                </a:endParaRPr>
              </a:p>
            </p:txBody>
          </p:sp>
          <p:sp>
            <p:nvSpPr>
              <p:cNvPr id="13319" name="AutoShape 6"/>
              <p:cNvSpPr>
                <a:spLocks/>
              </p:cNvSpPr>
              <p:nvPr/>
            </p:nvSpPr>
            <p:spPr bwMode="auto">
              <a:xfrm>
                <a:off x="11887200" y="7886700"/>
                <a:ext cx="3259138" cy="3259138"/>
              </a:xfrm>
              <a:custGeom>
                <a:avLst/>
                <a:gdLst>
                  <a:gd name="T0" fmla="*/ 12471 w 24942"/>
                  <a:gd name="T1" fmla="*/ 0 h 21600"/>
                  <a:gd name="T2" fmla="*/ 23271 w 24942"/>
                  <a:gd name="T3" fmla="*/ 5400 h 21600"/>
                  <a:gd name="T4" fmla="*/ 23271 w 24942"/>
                  <a:gd name="T5" fmla="*/ 16200 h 21600"/>
                  <a:gd name="T6" fmla="*/ 12471 w 24942"/>
                  <a:gd name="T7" fmla="*/ 21600 h 21600"/>
                  <a:gd name="T8" fmla="*/ 1671 w 24942"/>
                  <a:gd name="T9" fmla="*/ 16200 h 21600"/>
                  <a:gd name="T10" fmla="*/ 1671 w 24942"/>
                  <a:gd name="T11" fmla="*/ 5400 h 21600"/>
                  <a:gd name="T12" fmla="*/ 12471 w 24942"/>
                  <a:gd name="T13" fmla="*/ 0 h 21600"/>
                  <a:gd name="T14" fmla="*/ 12471 w 24942"/>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42" h="21600">
                    <a:moveTo>
                      <a:pt x="12471" y="0"/>
                    </a:moveTo>
                    <a:lnTo>
                      <a:pt x="23271" y="5400"/>
                    </a:lnTo>
                    <a:lnTo>
                      <a:pt x="23271" y="16200"/>
                    </a:lnTo>
                    <a:lnTo>
                      <a:pt x="12471" y="21600"/>
                    </a:lnTo>
                    <a:lnTo>
                      <a:pt x="1671" y="16200"/>
                    </a:lnTo>
                    <a:lnTo>
                      <a:pt x="1671" y="5400"/>
                    </a:lnTo>
                    <a:lnTo>
                      <a:pt x="12471" y="0"/>
                    </a:lnTo>
                    <a:close/>
                    <a:moveTo>
                      <a:pt x="12471" y="0"/>
                    </a:moveTo>
                  </a:path>
                </a:pathLst>
              </a:custGeom>
              <a:solidFill>
                <a:srgbClr val="5DCBBA"/>
              </a:solidFill>
              <a:ln w="25400" cap="flat">
                <a:solidFill>
                  <a:schemeClr val="tx1">
                    <a:alpha val="0"/>
                  </a:schemeClr>
                </a:solidFill>
                <a:prstDash val="solid"/>
                <a:miter lim="800000"/>
                <a:headEnd type="none" w="med" len="med"/>
                <a:tailEnd type="none" w="med" len="med"/>
              </a:ln>
            </p:spPr>
            <p:txBody>
              <a:bodyPr lIns="0" tIns="0" rIns="0" bIns="0"/>
              <a:lstStyle/>
              <a:p>
                <a:endParaRPr lang="en-US" dirty="0">
                  <a:latin typeface="Aleo" panose="020F0502020204030203" pitchFamily="34" charset="0"/>
                </a:endParaRPr>
              </a:p>
            </p:txBody>
          </p:sp>
          <p:pic>
            <p:nvPicPr>
              <p:cNvPr id="13329"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6600" y="8178800"/>
                <a:ext cx="26924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p:cNvSpPr>
          <p:nvPr/>
        </p:nvSpPr>
        <p:spPr bwMode="auto">
          <a:xfrm>
            <a:off x="1041399" y="4151784"/>
            <a:ext cx="73390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4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D</a:t>
            </a:r>
            <a:r>
              <a:rPr lang="en-US" sz="4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escription</a:t>
            </a:r>
            <a:endParaRPr lang="en-US" sz="4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8" name="Rectangle 11"/>
          <p:cNvSpPr>
            <a:spLocks/>
          </p:cNvSpPr>
          <p:nvPr/>
        </p:nvSpPr>
        <p:spPr bwMode="auto">
          <a:xfrm>
            <a:off x="360000" y="738188"/>
            <a:ext cx="22129144"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El-</a:t>
            </a:r>
            <a:r>
              <a:rPr lang="en-US" sz="9300" b="1" dirty="0" err="1"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Kareh</a:t>
            </a:r>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and Al-</a:t>
            </a:r>
            <a:r>
              <a:rPr lang="en-US" sz="9300" b="1" dirty="0" err="1"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Ansary</a:t>
            </a:r>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(2000)</a:t>
            </a:r>
            <a:endPar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9" name="Rectangle 12"/>
          <p:cNvSpPr>
            <a:spLocks/>
          </p:cNvSpPr>
          <p:nvPr/>
        </p:nvSpPr>
        <p:spPr bwMode="auto">
          <a:xfrm>
            <a:off x="1041400" y="6353944"/>
            <a:ext cx="75692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just"/>
            <a:r>
              <a:rPr lang="en-US" sz="3800" dirty="0" smtClean="0"/>
              <a:t>-words </a:t>
            </a:r>
            <a:r>
              <a:rPr lang="en-US" sz="3800" dirty="0"/>
              <a:t>are classified into three main classes, Verbs, Noun and Particle.  Each class is divided into subclasses, Verbs into 3 subclasses; Nouns into 46 subclasses and Particles into 23 subclasses..</a:t>
            </a:r>
            <a:endParaRPr lang="en-US" sz="3800" dirty="0" smtClean="0"/>
          </a:p>
          <a:p>
            <a:pPr algn="just"/>
            <a:endParaRPr lang="en-US" sz="3800" dirty="0"/>
          </a:p>
        </p:txBody>
      </p:sp>
      <p:sp>
        <p:nvSpPr>
          <p:cNvPr id="11" name="Rectangle 1"/>
          <p:cNvSpPr>
            <a:spLocks/>
          </p:cNvSpPr>
          <p:nvPr/>
        </p:nvSpPr>
        <p:spPr bwMode="auto">
          <a:xfrm>
            <a:off x="12264008" y="4158755"/>
            <a:ext cx="73390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4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Limitations</a:t>
            </a:r>
            <a:endParaRPr lang="en-US" sz="4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2" name="Rectangle 12"/>
          <p:cNvSpPr>
            <a:spLocks/>
          </p:cNvSpPr>
          <p:nvPr/>
        </p:nvSpPr>
        <p:spPr bwMode="auto">
          <a:xfrm>
            <a:off x="12271599" y="4967934"/>
            <a:ext cx="75692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just"/>
            <a:r>
              <a:rPr lang="en-US" sz="3800" dirty="0"/>
              <a:t>- many of Arabic classes are not taken into account.</a:t>
            </a:r>
          </a:p>
        </p:txBody>
      </p:sp>
    </p:spTree>
    <p:extLst>
      <p:ext uri="{BB962C8B-B14F-4D97-AF65-F5344CB8AC3E}">
        <p14:creationId xmlns:p14="http://schemas.microsoft.com/office/powerpoint/2010/main" val="245161433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p:cNvSpPr>
          <p:nvPr/>
        </p:nvSpPr>
        <p:spPr bwMode="auto">
          <a:xfrm>
            <a:off x="1041400" y="3113584"/>
            <a:ext cx="73390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4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Description</a:t>
            </a:r>
            <a:endParaRPr lang="en-US" sz="4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8" name="Rectangle 11"/>
          <p:cNvSpPr>
            <a:spLocks/>
          </p:cNvSpPr>
          <p:nvPr/>
        </p:nvSpPr>
        <p:spPr bwMode="auto">
          <a:xfrm>
            <a:off x="360000" y="660400"/>
            <a:ext cx="14400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9300" b="1" dirty="0" err="1"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Khoja</a:t>
            </a:r>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a:t>
            </a:r>
            <a:r>
              <a:rPr lang="en-US" sz="9300" b="1" dirty="0" err="1"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Tagset</a:t>
            </a:r>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(2001)</a:t>
            </a:r>
            <a:endPar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9" name="Rectangle 12"/>
          <p:cNvSpPr>
            <a:spLocks/>
          </p:cNvSpPr>
          <p:nvPr/>
        </p:nvSpPr>
        <p:spPr bwMode="auto">
          <a:xfrm>
            <a:off x="1026270" y="5851872"/>
            <a:ext cx="75692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just"/>
            <a:r>
              <a:rPr lang="en-US" sz="3800" dirty="0"/>
              <a:t>depends on ancient Arabic grammar to design a </a:t>
            </a:r>
            <a:r>
              <a:rPr lang="en-US" sz="3800" dirty="0" err="1"/>
              <a:t>morphosyntactic</a:t>
            </a:r>
            <a:r>
              <a:rPr lang="en-US" sz="3800" dirty="0"/>
              <a:t> </a:t>
            </a:r>
            <a:r>
              <a:rPr lang="en-US" sz="3800" dirty="0" err="1" smtClean="0"/>
              <a:t>tagset</a:t>
            </a:r>
            <a:r>
              <a:rPr lang="en-US" sz="3800" dirty="0" smtClean="0"/>
              <a:t> </a:t>
            </a:r>
            <a:r>
              <a:rPr lang="en-US" sz="3800" dirty="0"/>
              <a:t>and she did not follow </a:t>
            </a:r>
            <a:r>
              <a:rPr lang="en-US" sz="3800" dirty="0" err="1"/>
              <a:t>indo-European</a:t>
            </a:r>
            <a:r>
              <a:rPr lang="en-US" sz="3800" dirty="0"/>
              <a:t> </a:t>
            </a:r>
            <a:r>
              <a:rPr lang="en-US" sz="3800" dirty="0" err="1" smtClean="0"/>
              <a:t>tagsets</a:t>
            </a:r>
            <a:r>
              <a:rPr lang="en-US" sz="3800" dirty="0" smtClean="0"/>
              <a:t> </a:t>
            </a:r>
            <a:r>
              <a:rPr lang="en-US" sz="3800" dirty="0"/>
              <a:t>which depend on Latin. </a:t>
            </a:r>
            <a:endParaRPr lang="en-US" sz="3800" dirty="0" smtClean="0"/>
          </a:p>
          <a:p>
            <a:pPr algn="just"/>
            <a:endParaRPr lang="en-US" sz="3800" dirty="0"/>
          </a:p>
          <a:p>
            <a:pPr algn="just"/>
            <a:r>
              <a:rPr lang="en-US" sz="3800" dirty="0" smtClean="0"/>
              <a:t>All </a:t>
            </a:r>
            <a:r>
              <a:rPr lang="en-US" sz="3800" dirty="0"/>
              <a:t>subcategories in </a:t>
            </a:r>
            <a:r>
              <a:rPr lang="en-US" sz="3800" dirty="0" err="1"/>
              <a:t>Khoja</a:t>
            </a:r>
            <a:r>
              <a:rPr lang="en-US" sz="3800" dirty="0"/>
              <a:t> tag set are derived from the parent categories therefore the </a:t>
            </a:r>
            <a:r>
              <a:rPr lang="en-US" sz="3800" dirty="0" err="1" smtClean="0"/>
              <a:t>tagset</a:t>
            </a:r>
            <a:r>
              <a:rPr lang="en-US" sz="3800" dirty="0" smtClean="0"/>
              <a:t> </a:t>
            </a:r>
            <a:r>
              <a:rPr lang="en-US" sz="3800" dirty="0"/>
              <a:t>hold language </a:t>
            </a:r>
            <a:r>
              <a:rPr lang="en-US" sz="3800" dirty="0" smtClean="0"/>
              <a:t>generalization.</a:t>
            </a:r>
          </a:p>
          <a:p>
            <a:pPr algn="just"/>
            <a:endParaRPr lang="en-US" sz="3800" dirty="0"/>
          </a:p>
          <a:p>
            <a:pPr algn="just"/>
            <a:r>
              <a:rPr lang="en-US" sz="3800" dirty="0" smtClean="0"/>
              <a:t>It has 177 tags. </a:t>
            </a:r>
            <a:endParaRPr lang="en-US" sz="3800" dirty="0"/>
          </a:p>
        </p:txBody>
      </p:sp>
      <p:pic>
        <p:nvPicPr>
          <p:cNvPr id="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376" y="2363762"/>
            <a:ext cx="15017624" cy="874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p:cNvSpPr>
          <p:nvPr/>
        </p:nvSpPr>
        <p:spPr bwMode="auto">
          <a:xfrm>
            <a:off x="1041400" y="3113584"/>
            <a:ext cx="73390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4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Limitations</a:t>
            </a:r>
            <a:endParaRPr lang="en-US" sz="4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8" name="Rectangle 11"/>
          <p:cNvSpPr>
            <a:spLocks/>
          </p:cNvSpPr>
          <p:nvPr/>
        </p:nvSpPr>
        <p:spPr bwMode="auto">
          <a:xfrm>
            <a:off x="360000" y="660400"/>
            <a:ext cx="14400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9300" b="1" dirty="0" err="1"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Khoja</a:t>
            </a:r>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a:t>
            </a:r>
            <a:r>
              <a:rPr lang="en-US" sz="9300" b="1" dirty="0" err="1"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Tagset</a:t>
            </a:r>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(2001)</a:t>
            </a:r>
            <a:endPar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9" name="Rectangle 12"/>
          <p:cNvSpPr>
            <a:spLocks/>
          </p:cNvSpPr>
          <p:nvPr/>
        </p:nvSpPr>
        <p:spPr bwMode="auto">
          <a:xfrm>
            <a:off x="1026270" y="5490369"/>
            <a:ext cx="75692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just"/>
            <a:r>
              <a:rPr lang="en-US" sz="3800" dirty="0"/>
              <a:t>The attribute “person” in noun class is a mistake here because the word </a:t>
            </a:r>
            <a:r>
              <a:rPr lang="ar-JO" sz="3800" dirty="0" smtClean="0"/>
              <a:t>كتاب</a:t>
            </a:r>
            <a:r>
              <a:rPr lang="ar-JO" sz="3800" dirty="0"/>
              <a:t>” </a:t>
            </a:r>
            <a:r>
              <a:rPr lang="en-US" sz="3800" dirty="0" smtClean="0"/>
              <a:t>“ book </a:t>
            </a:r>
            <a:r>
              <a:rPr lang="en-US" sz="3800" dirty="0"/>
              <a:t>has no person</a:t>
            </a:r>
          </a:p>
          <a:p>
            <a:pPr algn="just"/>
            <a:r>
              <a:rPr lang="en-US" sz="3800" dirty="0"/>
              <a:t>Particles have no attributes.</a:t>
            </a:r>
          </a:p>
          <a:p>
            <a:pPr algn="just"/>
            <a:r>
              <a:rPr lang="en-US" sz="3800" dirty="0"/>
              <a:t>It is a very simple </a:t>
            </a:r>
            <a:r>
              <a:rPr lang="en-US" sz="3800" dirty="0" err="1"/>
              <a:t>tagset</a:t>
            </a:r>
            <a:r>
              <a:rPr lang="en-US" sz="3800" dirty="0"/>
              <a:t>, but many of Arabic classes are not taken into account.</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1640" y="4193704"/>
            <a:ext cx="15432361"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88555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p:cNvSpPr>
          <p:nvPr/>
        </p:nvSpPr>
        <p:spPr bwMode="auto">
          <a:xfrm>
            <a:off x="1041400" y="3113584"/>
            <a:ext cx="73390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4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Description</a:t>
            </a:r>
            <a:endParaRPr lang="en-US" sz="4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8" name="Rectangle 11"/>
          <p:cNvSpPr>
            <a:spLocks/>
          </p:cNvSpPr>
          <p:nvPr/>
        </p:nvSpPr>
        <p:spPr bwMode="auto">
          <a:xfrm>
            <a:off x="360000" y="660400"/>
            <a:ext cx="14400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l" eaLnBrk="1" hangingPunct="1"/>
            <a:r>
              <a:rPr lang="en-US" sz="9300" b="1" dirty="0" err="1">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Buckwalter</a:t>
            </a:r>
            <a:r>
              <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a:t>
            </a:r>
            <a:r>
              <a:rPr lang="en-US" sz="9300" b="1" dirty="0" err="1">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Tagset</a:t>
            </a:r>
            <a:r>
              <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 </a:t>
            </a:r>
            <a:r>
              <a:rPr lang="en-US" sz="9300" b="1" dirty="0" smtClean="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rPr>
              <a:t>(2002)</a:t>
            </a:r>
            <a:endParaRPr lang="en-US" sz="9300" b="1" dirty="0">
              <a:solidFill>
                <a:srgbClr val="3C3C3C"/>
              </a:solidFill>
              <a:latin typeface="Aleo" panose="020F0502020204030203" pitchFamily="34" charset="0"/>
              <a:ea typeface="Aleo" panose="020F0502020204030203" pitchFamily="34" charset="0"/>
              <a:cs typeface="Aleo" panose="020F0502020204030203" pitchFamily="34" charset="0"/>
              <a:sym typeface="Aleo" panose="020F0502020204030203" pitchFamily="34" charset="0"/>
            </a:endParaRPr>
          </a:p>
        </p:txBody>
      </p:sp>
      <p:sp>
        <p:nvSpPr>
          <p:cNvPr id="14349" name="Rectangle 12"/>
          <p:cNvSpPr>
            <a:spLocks/>
          </p:cNvSpPr>
          <p:nvPr/>
        </p:nvSpPr>
        <p:spPr bwMode="auto">
          <a:xfrm>
            <a:off x="1026270" y="5851872"/>
            <a:ext cx="75692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algn="just"/>
            <a:r>
              <a:rPr lang="en-US" sz="3800" dirty="0" smtClean="0"/>
              <a:t>It </a:t>
            </a:r>
            <a:r>
              <a:rPr lang="en-US" sz="3800" dirty="0"/>
              <a:t>is considered very rich for many computational problems and approaches.</a:t>
            </a:r>
          </a:p>
          <a:p>
            <a:pPr algn="just"/>
            <a:r>
              <a:rPr lang="en-US" sz="3800" dirty="0"/>
              <a:t> Several </a:t>
            </a:r>
            <a:r>
              <a:rPr lang="en-US" sz="3800" dirty="0" err="1"/>
              <a:t>tagsets</a:t>
            </a:r>
            <a:r>
              <a:rPr lang="en-US" sz="3800" dirty="0"/>
              <a:t> have been developed that reduce it to a “manageable” size</a:t>
            </a:r>
            <a:r>
              <a:rPr lang="en-US" sz="3800" dirty="0" smtClean="0"/>
              <a:t>.</a:t>
            </a:r>
          </a:p>
          <a:p>
            <a:pPr algn="just"/>
            <a:endParaRPr lang="en-US" sz="3800" dirty="0" smtClean="0"/>
          </a:p>
          <a:p>
            <a:pPr algn="just"/>
            <a:r>
              <a:rPr lang="en-US" sz="3800" dirty="0" smtClean="0"/>
              <a:t>485 </a:t>
            </a:r>
            <a:r>
              <a:rPr lang="en-US" sz="3800" dirty="0"/>
              <a:t>tags- </a:t>
            </a:r>
            <a:r>
              <a:rPr lang="en-US" sz="3800" dirty="0" err="1"/>
              <a:t>untokenized</a:t>
            </a:r>
            <a:endParaRPr lang="en-US" sz="3800" dirty="0"/>
          </a:p>
          <a:p>
            <a:pPr algn="just"/>
            <a:r>
              <a:rPr lang="en-US" sz="3800" dirty="0"/>
              <a:t>Thousands – tokenized</a:t>
            </a:r>
          </a:p>
          <a:p>
            <a:pPr algn="just"/>
            <a:endParaRPr lang="en-US" sz="3800" dirty="0"/>
          </a:p>
          <a:p>
            <a:pPr algn="just"/>
            <a:endParaRPr lang="en-US" sz="38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8344" y="890245"/>
            <a:ext cx="8401840" cy="1272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04341"/>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ster #4">
  <a:themeElements>
    <a:clrScheme name="">
      <a:dk1>
        <a:srgbClr val="000000"/>
      </a:dk1>
      <a:lt1>
        <a:srgbClr val="F1F1F1"/>
      </a:lt1>
      <a:dk2>
        <a:srgbClr val="000000"/>
      </a:dk2>
      <a:lt2>
        <a:srgbClr val="808080"/>
      </a:lt2>
      <a:accent1>
        <a:srgbClr val="663366"/>
      </a:accent1>
      <a:accent2>
        <a:srgbClr val="333399"/>
      </a:accent2>
      <a:accent3>
        <a:srgbClr val="F7F7F7"/>
      </a:accent3>
      <a:accent4>
        <a:srgbClr val="000000"/>
      </a:accent4>
      <a:accent5>
        <a:srgbClr val="B8ADB8"/>
      </a:accent5>
      <a:accent6>
        <a:srgbClr val="2D2D8A"/>
      </a:accent6>
      <a:hlink>
        <a:srgbClr val="009999"/>
      </a:hlink>
      <a:folHlink>
        <a:srgbClr val="99CC00"/>
      </a:folHlink>
    </a:clrScheme>
    <a:fontScheme name="Master #4">
      <a:majorFont>
        <a:latin typeface="Gill Sans"/>
        <a:ea typeface="ヒラギノ角ゴ ProN W3"/>
        <a:cs typeface="ヒラギノ角ゴ ProN W3"/>
      </a:majorFont>
      <a:minorFont>
        <a:latin typeface="Gill Sans"/>
        <a:ea typeface="ヒラギノ角ゴ ProN W3"/>
        <a:cs typeface="ヒラギノ角ゴ ProN W3"/>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Master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 #5">
  <a:themeElements>
    <a:clrScheme name="">
      <a:dk1>
        <a:srgbClr val="000000"/>
      </a:dk1>
      <a:lt1>
        <a:srgbClr val="F1F1F1"/>
      </a:lt1>
      <a:dk2>
        <a:srgbClr val="000000"/>
      </a:dk2>
      <a:lt2>
        <a:srgbClr val="808080"/>
      </a:lt2>
      <a:accent1>
        <a:srgbClr val="52BEB0"/>
      </a:accent1>
      <a:accent2>
        <a:srgbClr val="333399"/>
      </a:accent2>
      <a:accent3>
        <a:srgbClr val="F7F7F7"/>
      </a:accent3>
      <a:accent4>
        <a:srgbClr val="000000"/>
      </a:accent4>
      <a:accent5>
        <a:srgbClr val="B3DBD4"/>
      </a:accent5>
      <a:accent6>
        <a:srgbClr val="2D2D8A"/>
      </a:accent6>
      <a:hlink>
        <a:srgbClr val="009999"/>
      </a:hlink>
      <a:folHlink>
        <a:srgbClr val="99CC00"/>
      </a:folHlink>
    </a:clrScheme>
    <a:fontScheme name="Master #5">
      <a:majorFont>
        <a:latin typeface="Gill Sans"/>
        <a:ea typeface="ヒラギノ角ゴ ProN W3"/>
        <a:cs typeface="ヒラギノ角ゴ ProN W3"/>
      </a:majorFont>
      <a:minorFont>
        <a:latin typeface="Gill Sans"/>
        <a:ea typeface="ヒラギノ角ゴ ProN W3"/>
        <a:cs typeface="ヒラギノ角ゴ ProN W3"/>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Master #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ster #6">
  <a:themeElements>
    <a:clrScheme name="">
      <a:dk1>
        <a:srgbClr val="000000"/>
      </a:dk1>
      <a:lt1>
        <a:srgbClr val="F1F1F1"/>
      </a:lt1>
      <a:dk2>
        <a:srgbClr val="000000"/>
      </a:dk2>
      <a:lt2>
        <a:srgbClr val="808080"/>
      </a:lt2>
      <a:accent1>
        <a:srgbClr val="DFDFDF"/>
      </a:accent1>
      <a:accent2>
        <a:srgbClr val="333399"/>
      </a:accent2>
      <a:accent3>
        <a:srgbClr val="F7F7F7"/>
      </a:accent3>
      <a:accent4>
        <a:srgbClr val="000000"/>
      </a:accent4>
      <a:accent5>
        <a:srgbClr val="ECECEC"/>
      </a:accent5>
      <a:accent6>
        <a:srgbClr val="2D2D8A"/>
      </a:accent6>
      <a:hlink>
        <a:srgbClr val="009999"/>
      </a:hlink>
      <a:folHlink>
        <a:srgbClr val="99CC00"/>
      </a:folHlink>
    </a:clrScheme>
    <a:fontScheme name="Master #6">
      <a:majorFont>
        <a:latin typeface="Gill Sans"/>
        <a:ea typeface="ヒラギノ角ゴ ProN W3"/>
        <a:cs typeface="ヒラギノ角ゴ ProN W3"/>
      </a:majorFont>
      <a:minorFont>
        <a:latin typeface="Gill Sans"/>
        <a:ea typeface="ヒラギノ角ゴ ProN W3"/>
        <a:cs typeface="ヒラギノ角ゴ ProN W3"/>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Master #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aster #7">
  <a:themeElements>
    <a:clrScheme name="">
      <a:dk1>
        <a:srgbClr val="000000"/>
      </a:dk1>
      <a:lt1>
        <a:srgbClr val="F1F1F1"/>
      </a:lt1>
      <a:dk2>
        <a:srgbClr val="000000"/>
      </a:dk2>
      <a:lt2>
        <a:srgbClr val="808080"/>
      </a:lt2>
      <a:accent1>
        <a:srgbClr val="DFDFDF"/>
      </a:accent1>
      <a:accent2>
        <a:srgbClr val="333399"/>
      </a:accent2>
      <a:accent3>
        <a:srgbClr val="F7F7F7"/>
      </a:accent3>
      <a:accent4>
        <a:srgbClr val="000000"/>
      </a:accent4>
      <a:accent5>
        <a:srgbClr val="ECECEC"/>
      </a:accent5>
      <a:accent6>
        <a:srgbClr val="2D2D8A"/>
      </a:accent6>
      <a:hlink>
        <a:srgbClr val="009999"/>
      </a:hlink>
      <a:folHlink>
        <a:srgbClr val="99CC00"/>
      </a:folHlink>
    </a:clrScheme>
    <a:fontScheme name="Master #7">
      <a:majorFont>
        <a:latin typeface="Gill Sans"/>
        <a:ea typeface="ヒラギノ角ゴ ProN W3"/>
        <a:cs typeface="ヒラギノ角ゴ ProN W3"/>
      </a:majorFont>
      <a:minorFont>
        <a:latin typeface="Gill Sans"/>
        <a:ea typeface="ヒラギノ角ゴ ProN W3"/>
        <a:cs typeface="ヒラギノ角ゴ ProN W3"/>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Master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aster #10">
  <a:themeElements>
    <a:clrScheme name="">
      <a:dk1>
        <a:srgbClr val="000000"/>
      </a:dk1>
      <a:lt1>
        <a:srgbClr val="F1F1F1"/>
      </a:lt1>
      <a:dk2>
        <a:srgbClr val="000000"/>
      </a:dk2>
      <a:lt2>
        <a:srgbClr val="808080"/>
      </a:lt2>
      <a:accent1>
        <a:srgbClr val="DFDFDF"/>
      </a:accent1>
      <a:accent2>
        <a:srgbClr val="333399"/>
      </a:accent2>
      <a:accent3>
        <a:srgbClr val="F7F7F7"/>
      </a:accent3>
      <a:accent4>
        <a:srgbClr val="000000"/>
      </a:accent4>
      <a:accent5>
        <a:srgbClr val="ECECEC"/>
      </a:accent5>
      <a:accent6>
        <a:srgbClr val="2D2D8A"/>
      </a:accent6>
      <a:hlink>
        <a:srgbClr val="009999"/>
      </a:hlink>
      <a:folHlink>
        <a:srgbClr val="99CC00"/>
      </a:folHlink>
    </a:clrScheme>
    <a:fontScheme name="Master #10">
      <a:majorFont>
        <a:latin typeface="Gill Sans"/>
        <a:ea typeface="ヒラギノ角ゴ ProN W3"/>
        <a:cs typeface="ヒラギノ角ゴ ProN W3"/>
      </a:majorFont>
      <a:minorFont>
        <a:latin typeface="Gill Sans"/>
        <a:ea typeface="ヒラギノ角ゴ ProN W3"/>
        <a:cs typeface="ヒラギノ角ゴ ProN W3"/>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Master #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Custom 1">
      <a:dk1>
        <a:srgbClr val="000000"/>
      </a:dk1>
      <a:lt1>
        <a:srgbClr val="FFFFFF"/>
      </a:lt1>
      <a:dk2>
        <a:srgbClr val="434342"/>
      </a:dk2>
      <a:lt2>
        <a:srgbClr val="CDD7D9"/>
      </a:lt2>
      <a:accent1>
        <a:srgbClr val="797B7E"/>
      </a:accent1>
      <a:accent2>
        <a:srgbClr val="00B0F0"/>
      </a:accent2>
      <a:accent3>
        <a:srgbClr val="0070C0"/>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3687</TotalTime>
  <Pages>0</Pages>
  <Words>1424</Words>
  <Characters>0</Characters>
  <Application>Microsoft Office PowerPoint</Application>
  <PresentationFormat>Custom</PresentationFormat>
  <Lines>0</Lines>
  <Paragraphs>205</Paragraphs>
  <Slides>27</Slides>
  <Notes>1</Notes>
  <HiddenSlides>0</HiddenSlides>
  <MMClips>0</MMClips>
  <ScaleCrop>false</ScaleCrop>
  <HeadingPairs>
    <vt:vector size="4" baseType="variant">
      <vt:variant>
        <vt:lpstr>Theme</vt:lpstr>
      </vt:variant>
      <vt:variant>
        <vt:i4>6</vt:i4>
      </vt:variant>
      <vt:variant>
        <vt:lpstr>Slide Titles</vt:lpstr>
      </vt:variant>
      <vt:variant>
        <vt:i4>27</vt:i4>
      </vt:variant>
    </vt:vector>
  </HeadingPairs>
  <TitlesOfParts>
    <vt:vector size="33" baseType="lpstr">
      <vt:lpstr>Master #4</vt:lpstr>
      <vt:lpstr>Master #5</vt:lpstr>
      <vt:lpstr>Master #6</vt:lpstr>
      <vt:lpstr>Master #7</vt:lpstr>
      <vt:lpstr>Master #10</vt:lpstr>
      <vt:lpstr>Office Theme</vt:lpstr>
      <vt:lpstr>PowerPoint Presentation</vt:lpstr>
      <vt:lpstr>PowerPoint Presentation</vt:lpstr>
      <vt:lpstr>PowerPoint Presentation</vt:lpstr>
      <vt:lpstr>Tagsets and NLP community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conference@thesai.org</dc:creator>
  <cp:lastModifiedBy>Marwah</cp:lastModifiedBy>
  <cp:revision>136</cp:revision>
  <dcterms:modified xsi:type="dcterms:W3CDTF">2018-12-13T12:41:24Z</dcterms:modified>
</cp:coreProperties>
</file>