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Marwah</a:t>
            </a:r>
            <a:r>
              <a:rPr lang="en-US" sz="2000" dirty="0"/>
              <a:t> </a:t>
            </a:r>
            <a:r>
              <a:rPr lang="en-US" sz="2000" dirty="0" err="1"/>
              <a:t>Alian</a:t>
            </a:r>
            <a:r>
              <a:rPr lang="en-US" sz="2000" dirty="0"/>
              <a:t>, Arafat </a:t>
            </a:r>
            <a:r>
              <a:rPr lang="en-US" sz="2000" dirty="0" err="1"/>
              <a:t>Awajan</a:t>
            </a:r>
            <a:r>
              <a:rPr lang="en-US" sz="2000" dirty="0"/>
              <a:t>, Arabic Sentence Similarity based on Similarity Features and Machine learning, Soft Computing, Springer. 2021. (</a:t>
            </a:r>
            <a:r>
              <a:rPr lang="en-US" sz="2000" dirty="0" err="1"/>
              <a:t>ISI,Scopus</a:t>
            </a:r>
            <a:r>
              <a:rPr lang="en-US" sz="2000" dirty="0"/>
              <a:t>)</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The similarity between two sentences is the score that represents the relatedness and likelihood between those sentences. Measuring sentence similarity has attracted researchers over the last few years, although determining the performance and effectiveness of measuring sentence similarity is a key issue. The similarity between sentences can be syntactic or semantic; syntactic similarity is based on string matching, while semantic similarity implies similar meaning between sentences. Sentence representation in the distributional space involves measuring sentence similarity based on the similarity between vectors. In this section, we propose a new approach that measures sentence similarity by including lexical, semantic, and syntactic–semantic features and applying linear regression and support vector machine regression. To evaluate the performance of the proposed approach, experiments are conducted on two datasets, namely, Arabic paraphrasing benchmark, </a:t>
            </a:r>
            <a:r>
              <a:rPr lang="en-US" dirty="0" err="1"/>
              <a:t>MSRvid</a:t>
            </a:r>
            <a:r>
              <a:rPr lang="en-US" dirty="0"/>
              <a:t>, and </a:t>
            </a:r>
            <a:r>
              <a:rPr lang="en-US" dirty="0" err="1"/>
              <a:t>SMTeuroparl</a:t>
            </a:r>
            <a:r>
              <a:rPr lang="en-US" dirty="0"/>
              <a:t> from </a:t>
            </a:r>
            <a:r>
              <a:rPr lang="en-US" dirty="0" err="1"/>
              <a:t>SemEval</a:t>
            </a:r>
            <a:r>
              <a:rPr lang="en-US" dirty="0"/>
              <a:t> 2017. The proposed approach achieves a correlation of 0.354 when applied to Arabic paraphrasing benchmark because of the complexity of this dataset, while it achieves a correlation of 0.743 and 0.467 on the </a:t>
            </a:r>
            <a:r>
              <a:rPr lang="en-US" dirty="0" err="1"/>
              <a:t>MSRvid</a:t>
            </a:r>
            <a:r>
              <a:rPr lang="en-US" dirty="0"/>
              <a:t> and </a:t>
            </a:r>
            <a:r>
              <a:rPr lang="en-US" dirty="0" err="1"/>
              <a:t>SMTeuroparl</a:t>
            </a:r>
            <a:r>
              <a:rPr lang="en-US" dirty="0"/>
              <a:t> dataset, respectively.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220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Marwah Alian, Arafat Awajan, Arabic Sentence Similarity based on Similarity Features and Machine learning, Soft Computing, Springer. 2021. (ISI,Scopus) </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2</cp:revision>
  <dcterms:created xsi:type="dcterms:W3CDTF">2022-05-15T06:45:53Z</dcterms:created>
  <dcterms:modified xsi:type="dcterms:W3CDTF">2022-05-15T07:15:21Z</dcterms:modified>
</cp:coreProperties>
</file>