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Awajan</a:t>
            </a:r>
            <a:r>
              <a:rPr lang="en-US" sz="2000" dirty="0"/>
              <a:t> A. 2000. A Statistical Model for Arabic Text Compression, Proceedings of the 19th IASTED International Conference on Modeling, Identification and Control. </a:t>
            </a:r>
            <a:r>
              <a:rPr lang="en-US" sz="2000"/>
              <a:t>Innsbruck-Austria, February 14-17 2000, Pages 562-566.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</TotalTime>
  <Words>36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Awajan A. 2000. A Statistical Model for Arabic Text Compression, Proceedings of the 19th IASTED International Conference on Modeling, Identification and Control. Innsbruck-Austria, February 14-17 2000, Pages 562-566.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80</cp:revision>
  <dcterms:created xsi:type="dcterms:W3CDTF">2022-05-15T06:45:53Z</dcterms:created>
  <dcterms:modified xsi:type="dcterms:W3CDTF">2022-05-18T11:48:48Z</dcterms:modified>
</cp:coreProperties>
</file>