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1" d="100"/>
          <a:sy n="91" d="100"/>
        </p:scale>
        <p:origin x="53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8324D-907F-4AFD-A55C-025367EE2521}" type="datetimeFigureOut">
              <a:rPr lang="en-US" smtClean="0"/>
              <a:t>5/17/2022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68106-75DD-4037-890E-9435EF4611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64434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8324D-907F-4AFD-A55C-025367EE2521}" type="datetimeFigureOut">
              <a:rPr lang="en-US" smtClean="0"/>
              <a:t>5/17/2022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68106-75DD-4037-890E-9435EF4611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96787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8324D-907F-4AFD-A55C-025367EE2521}" type="datetimeFigureOut">
              <a:rPr lang="en-US" smtClean="0"/>
              <a:t>5/17/2022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68106-75DD-4037-890E-9435EF4611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60286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8324D-907F-4AFD-A55C-025367EE2521}" type="datetimeFigureOut">
              <a:rPr lang="en-US" smtClean="0"/>
              <a:t>5/17/2022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68106-75DD-4037-890E-9435EF4611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73139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8324D-907F-4AFD-A55C-025367EE2521}" type="datetimeFigureOut">
              <a:rPr lang="en-US" smtClean="0"/>
              <a:t>5/17/2022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68106-75DD-4037-890E-9435EF4611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15320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8324D-907F-4AFD-A55C-025367EE2521}" type="datetimeFigureOut">
              <a:rPr lang="en-US" smtClean="0"/>
              <a:t>5/17/2022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68106-75DD-4037-890E-9435EF4611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89607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8324D-907F-4AFD-A55C-025367EE2521}" type="datetimeFigureOut">
              <a:rPr lang="en-US" smtClean="0"/>
              <a:t>5/17/2022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68106-75DD-4037-890E-9435EF4611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3371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8324D-907F-4AFD-A55C-025367EE2521}" type="datetimeFigureOut">
              <a:rPr lang="en-US" smtClean="0"/>
              <a:t>5/17/2022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68106-75DD-4037-890E-9435EF4611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95583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8324D-907F-4AFD-A55C-025367EE2521}" type="datetimeFigureOut">
              <a:rPr lang="en-US" smtClean="0"/>
              <a:t>5/17/2022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68106-75DD-4037-890E-9435EF4611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66351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8324D-907F-4AFD-A55C-025367EE2521}" type="datetimeFigureOut">
              <a:rPr lang="en-US" smtClean="0"/>
              <a:t>5/17/2022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68106-75DD-4037-890E-9435EF4611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20060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8324D-907F-4AFD-A55C-025367EE2521}" type="datetimeFigureOut">
              <a:rPr lang="en-US" smtClean="0"/>
              <a:t>5/17/2022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68106-75DD-4037-890E-9435EF4611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8896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68324D-907F-4AFD-A55C-025367EE2521}" type="datetimeFigureOut">
              <a:rPr lang="en-US" smtClean="0"/>
              <a:t>5/17/2022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B68106-75DD-4037-890E-9435EF4611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5057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500062"/>
            <a:ext cx="10176641" cy="1325563"/>
          </a:xfrm>
        </p:spPr>
        <p:txBody>
          <a:bodyPr>
            <a:noAutofit/>
          </a:bodyPr>
          <a:lstStyle/>
          <a:p>
            <a:r>
              <a:rPr lang="en-US" sz="2000" dirty="0" err="1"/>
              <a:t>Awajan</a:t>
            </a:r>
            <a:r>
              <a:rPr lang="en-US" sz="2000" dirty="0"/>
              <a:t> A. 2000. A Statistical Model for Arabic Text Compression, Proceedings of the 19th IASTED International Conference on Modeling, Identification and Control. </a:t>
            </a:r>
            <a:r>
              <a:rPr lang="en-US" sz="2000"/>
              <a:t>Innsbruck-Austria, February 14-17 2000, Pages 562-566.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9723274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3522</TotalTime>
  <Words>36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Awajan A. 2000. A Statistical Model for Arabic Text Compression, Proceedings of the 19th IASTED International Conference on Modeling, Identification and Control. Innsbruck-Austria, February 14-17 2000, Pages 562-566.</vt:lpstr>
    </vt:vector>
  </TitlesOfParts>
  <Company>RSS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Marwah Alian, Arafat Awajan,Ahmad Al-Hasan, Raeda Akuzhia, Building Arabic paraphrasing benchmark based on Transformation Rules, ACM Transactions on Asian and Low-Resource Language Information Processing. 2021. ACM, (ISI,Scopus)</dc:title>
  <dc:creator>Laila AlSayaydeh</dc:creator>
  <cp:lastModifiedBy>Laila AlSayaydeh</cp:lastModifiedBy>
  <cp:revision>80</cp:revision>
  <dcterms:created xsi:type="dcterms:W3CDTF">2022-05-15T06:45:53Z</dcterms:created>
  <dcterms:modified xsi:type="dcterms:W3CDTF">2022-05-18T11:48:48Z</dcterms:modified>
</cp:coreProperties>
</file>