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a:t>
            </a:r>
            <a:r>
              <a:rPr lang="en-US" sz="2000" dirty="0" err="1"/>
              <a:t>Saqqa</a:t>
            </a:r>
            <a:r>
              <a:rPr lang="en-US" sz="2000" dirty="0"/>
              <a:t> S., Al-</a:t>
            </a:r>
            <a:r>
              <a:rPr lang="en-US" sz="2000" dirty="0" err="1"/>
              <a:t>Naymat</a:t>
            </a:r>
            <a:r>
              <a:rPr lang="en-US" sz="2000" dirty="0"/>
              <a:t> G., </a:t>
            </a:r>
            <a:r>
              <a:rPr lang="en-US" sz="2000" dirty="0" err="1"/>
              <a:t>Awajan</a:t>
            </a:r>
            <a:r>
              <a:rPr lang="en-US" sz="2000" dirty="0"/>
              <a:t> A., 2018. A large-Scale Sentiment Data Classification for Online Reviews Under Apache Spark. The 9th International Conference on Emerging Ubiquitous Systems and Pervasive Networks (EUSPN 2018). November 5-8, 2018, Leuven, Belgium. Procedia Computer Science, Volume 141, 2018,Pages 138-189. Elsevier.</a:t>
            </a:r>
            <a:endParaRPr lang="en-US" sz="2000"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Sentiment Analysis of large-scale data has become increasingly important and has attracted many researchers, urging them to use new platforms and tools that can handle large volumes of data. In this paper, we present new evaluation experiments of sentiment analysis for a large-scale dataset of online customer’s reviews under Apache Spark data Processing System. Apache Spark’s scalable machine learning library (</a:t>
            </a:r>
            <a:r>
              <a:rPr lang="en-US" dirty="0" err="1"/>
              <a:t>MLlib</a:t>
            </a:r>
            <a:r>
              <a:rPr lang="en-US" dirty="0"/>
              <a:t>) is used and three classification techniques from the library are applied; Naïve Bayes, Support vector machine, and logistic regression. The results are evaluated using the accuracy metric. </a:t>
            </a:r>
            <a:r>
              <a:rPr lang="en-US"/>
              <a:t>Experimental results show that Support vector machine classifier outperforms Naïve Bayes and logistic regression classifiers.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1776</TotalTime>
  <Words>175</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Al-Saqqa S., Al-Naymat G., Awajan A., 2018. A large-Scale Sentiment Data Classification for Online Reviews Under Apache Spark. The 9th International Conference on Emerging Ubiquitous Systems and Pervasive Networks (EUSPN 2018). November 5-8, 2018, Leuven, Belgium. Procedia Computer Science, Volume 141, 2018,Pages 138-189. Elsevier.</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41</cp:revision>
  <dcterms:created xsi:type="dcterms:W3CDTF">2022-05-15T06:45:53Z</dcterms:created>
  <dcterms:modified xsi:type="dcterms:W3CDTF">2022-05-17T06:43:40Z</dcterms:modified>
</cp:coreProperties>
</file>