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/>
              <a:t>Awajan</a:t>
            </a:r>
            <a:r>
              <a:rPr lang="en-US" sz="2000" dirty="0"/>
              <a:t> A., </a:t>
            </a:r>
            <a:r>
              <a:rPr lang="en-US" sz="2000" dirty="0" err="1"/>
              <a:t>Atoum</a:t>
            </a:r>
            <a:r>
              <a:rPr lang="en-US" sz="2000" dirty="0"/>
              <a:t> J., and </a:t>
            </a:r>
            <a:r>
              <a:rPr lang="en-US" sz="2000" dirty="0" err="1"/>
              <a:t>Salameh</a:t>
            </a:r>
            <a:r>
              <a:rPr lang="en-US" sz="2000" dirty="0"/>
              <a:t> W. 2000. </a:t>
            </a:r>
            <a:r>
              <a:rPr lang="en-US" sz="2000" dirty="0" smtClean="0"/>
              <a:t>A Fast Arabic Text Compression Technique, </a:t>
            </a:r>
            <a:r>
              <a:rPr lang="en-US" sz="2000" dirty="0"/>
              <a:t>Journal of the Institute of Mathematics and Computer Sciences (Computer Science Series), Vol. 11, No. 1.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3516</TotalTime>
  <Words>41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Awajan A., Atoum J., and Salameh W. 2000. A Fast Arabic Text Compression Technique, Journal of the Institute of Mathematics and Computer Sciences (Computer Science Series), Vol. 11, No. 1.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79</cp:revision>
  <dcterms:created xsi:type="dcterms:W3CDTF">2022-05-15T06:45:53Z</dcterms:created>
  <dcterms:modified xsi:type="dcterms:W3CDTF">2022-05-18T11:43:22Z</dcterms:modified>
</cp:coreProperties>
</file>